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1" r:id="rId1"/>
    <p:sldMasterId id="2147483709" r:id="rId2"/>
  </p:sldMasterIdLst>
  <p:notesMasterIdLst>
    <p:notesMasterId r:id="rId19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000080"/>
    <a:srgbClr val="004080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7" d="100"/>
          <a:sy n="67" d="100"/>
        </p:scale>
        <p:origin x="756" y="4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EC00FC-50B3-9243-AB81-5DCC7891D115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AB6838-DEDF-9740-8ED7-3651CE667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130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Found the Business by chance in Feb 2016. </a:t>
            </a:r>
          </a:p>
          <a:p>
            <a:r>
              <a:t>News of the arrival of my son was coming in Sep 2016 and its been a dream to be a Stay Home Dad, to watch my son grow up.</a:t>
            </a:r>
          </a:p>
        </p:txBody>
      </p:sp>
    </p:spTree>
    <p:extLst>
      <p:ext uri="{BB962C8B-B14F-4D97-AF65-F5344CB8AC3E}">
        <p14:creationId xmlns:p14="http://schemas.microsoft.com/office/powerpoint/2010/main" val="2710283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00D5B-CDF9-4F20-8042-7C3574FD89EA}" type="datetimeFigureOut">
              <a:rPr lang="en-GB" smtClean="0">
                <a:solidFill>
                  <a:prstClr val="black"/>
                </a:solidFill>
              </a:rPr>
              <a:pPr/>
              <a:t>24/10/2017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1AB26-59DE-41CD-BE18-2654B4314797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2370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00D5B-CDF9-4F20-8042-7C3574FD89EA}" type="datetimeFigureOut">
              <a:rPr lang="en-GB" smtClean="0">
                <a:solidFill>
                  <a:prstClr val="black"/>
                </a:solidFill>
              </a:rPr>
              <a:pPr/>
              <a:t>24/10/2017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1AB26-59DE-41CD-BE18-2654B4314797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759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00D5B-CDF9-4F20-8042-7C3574FD89EA}" type="datetimeFigureOut">
              <a:rPr lang="en-GB" smtClean="0">
                <a:solidFill>
                  <a:prstClr val="black"/>
                </a:solidFill>
              </a:rPr>
              <a:pPr/>
              <a:t>24/10/2017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1AB26-59DE-41CD-BE18-2654B4314797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5590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914400"/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914400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00D5B-CDF9-4F20-8042-7C3574FD89EA}" type="datetimeFigureOut">
              <a:rPr lang="en-GB" smtClean="0">
                <a:solidFill>
                  <a:prstClr val="black"/>
                </a:solidFill>
              </a:rPr>
              <a:pPr/>
              <a:t>24/10/2017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1AB26-59DE-41CD-BE18-2654B4314797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2259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00D5B-CDF9-4F20-8042-7C3574FD89EA}" type="datetimeFigureOut">
              <a:rPr lang="en-GB" smtClean="0">
                <a:solidFill>
                  <a:prstClr val="black"/>
                </a:solidFill>
              </a:rPr>
              <a:pPr/>
              <a:t>24/10/2017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1AB26-59DE-41CD-BE18-2654B4314797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4010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914400"/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914400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00D5B-CDF9-4F20-8042-7C3574FD89EA}" type="datetimeFigureOut">
              <a:rPr lang="en-GB" smtClean="0">
                <a:solidFill>
                  <a:prstClr val="black"/>
                </a:solidFill>
              </a:rPr>
              <a:pPr/>
              <a:t>24/10/2017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1AB26-59DE-41CD-BE18-2654B4314797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5262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00D5B-CDF9-4F20-8042-7C3574FD89EA}" type="datetimeFigureOut">
              <a:rPr lang="en-GB" smtClean="0">
                <a:solidFill>
                  <a:prstClr val="black"/>
                </a:solidFill>
              </a:rPr>
              <a:pPr/>
              <a:t>24/10/2017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1AB26-59DE-41CD-BE18-2654B4314797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4644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00D5B-CDF9-4F20-8042-7C3574FD89EA}" type="datetimeFigureOut">
              <a:rPr lang="en-GB" smtClean="0">
                <a:solidFill>
                  <a:prstClr val="black"/>
                </a:solidFill>
              </a:rPr>
              <a:pPr/>
              <a:t>24/10/2017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1AB26-59DE-41CD-BE18-2654B4314797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8861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00D5B-CDF9-4F20-8042-7C3574FD89EA}" type="datetimeFigureOut">
              <a:rPr lang="en-GB" smtClean="0">
                <a:solidFill>
                  <a:prstClr val="black"/>
                </a:solidFill>
              </a:rPr>
              <a:pPr/>
              <a:t>24/10/2017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1AB26-59DE-41CD-BE18-2654B4314797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9089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6954964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Title Text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963084" y="2906713"/>
            <a:ext cx="10363201" cy="1500190"/>
          </a:xfrm>
          <a:prstGeom prst="rect">
            <a:avLst/>
          </a:prstGeom>
        </p:spPr>
        <p:txBody>
          <a:bodyPr anchor="b"/>
          <a:lstStyle>
            <a:lvl1pPr marL="0" indent="0" defTabSz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defTabSz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defTabSz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defTabSz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defTabSz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49849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00D5B-CDF9-4F20-8042-7C3574FD89EA}" type="datetimeFigureOut">
              <a:rPr lang="en-GB" smtClean="0">
                <a:solidFill>
                  <a:prstClr val="black"/>
                </a:solidFill>
              </a:rPr>
              <a:pPr/>
              <a:t>24/10/2017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6C01AB26-59DE-41CD-BE18-2654B4314797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4755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Shape 39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 marL="342900" indent="-342900" defTabSz="457200">
              <a:defRPr sz="2800">
                <a:latin typeface="+mj-lt"/>
                <a:ea typeface="+mj-ea"/>
                <a:cs typeface="+mj-cs"/>
                <a:sym typeface="Calibri"/>
              </a:defRPr>
            </a:lvl1pPr>
            <a:lvl2pPr marL="790575" indent="-333375" defTabSz="457200">
              <a:defRPr sz="2800">
                <a:latin typeface="+mj-lt"/>
                <a:ea typeface="+mj-ea"/>
                <a:cs typeface="+mj-cs"/>
                <a:sym typeface="Calibri"/>
              </a:defRPr>
            </a:lvl2pPr>
            <a:lvl3pPr marL="1234438" indent="-320038" defTabSz="457200">
              <a:defRPr sz="2800">
                <a:latin typeface="+mj-lt"/>
                <a:ea typeface="+mj-ea"/>
                <a:cs typeface="+mj-cs"/>
                <a:sym typeface="Calibri"/>
              </a:defRPr>
            </a:lvl3pPr>
            <a:lvl4pPr marL="1727200" indent="-355600" defTabSz="457200">
              <a:defRPr sz="2800">
                <a:latin typeface="+mj-lt"/>
                <a:ea typeface="+mj-ea"/>
                <a:cs typeface="+mj-cs"/>
                <a:sym typeface="Calibri"/>
              </a:defRPr>
            </a:lvl4pPr>
            <a:lvl5pPr marL="2184400" indent="-355600" defTabSz="457200">
              <a:defRPr sz="280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4014008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Shape 48"/>
          <p:cNvSpPr>
            <a:spLocks noGrp="1"/>
          </p:cNvSpPr>
          <p:nvPr>
            <p:ph type="body" sz="quarter" idx="1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 defTabSz="457200">
              <a:spcBef>
                <a:spcPts val="500"/>
              </a:spcBef>
              <a:buSzTx/>
              <a:buFontTx/>
              <a:buNone/>
              <a:defRPr sz="2400" b="1">
                <a:latin typeface="+mj-lt"/>
                <a:ea typeface="+mj-ea"/>
                <a:cs typeface="+mj-cs"/>
                <a:sym typeface="Calibri"/>
              </a:defRPr>
            </a:lvl1pPr>
            <a:lvl2pPr marL="0" indent="0" defTabSz="457200">
              <a:spcBef>
                <a:spcPts val="500"/>
              </a:spcBef>
              <a:buSzTx/>
              <a:buFontTx/>
              <a:buNone/>
              <a:defRPr sz="2400" b="1">
                <a:latin typeface="+mj-lt"/>
                <a:ea typeface="+mj-ea"/>
                <a:cs typeface="+mj-cs"/>
                <a:sym typeface="Calibri"/>
              </a:defRPr>
            </a:lvl2pPr>
            <a:lvl3pPr marL="0" indent="0" defTabSz="457200">
              <a:spcBef>
                <a:spcPts val="500"/>
              </a:spcBef>
              <a:buSzTx/>
              <a:buFontTx/>
              <a:buNone/>
              <a:defRPr sz="2400" b="1">
                <a:latin typeface="+mj-lt"/>
                <a:ea typeface="+mj-ea"/>
                <a:cs typeface="+mj-cs"/>
                <a:sym typeface="Calibri"/>
              </a:defRPr>
            </a:lvl3pPr>
            <a:lvl4pPr marL="0" indent="0" defTabSz="457200">
              <a:spcBef>
                <a:spcPts val="500"/>
              </a:spcBef>
              <a:buSzTx/>
              <a:buFontTx/>
              <a:buNone/>
              <a:defRPr sz="2400" b="1">
                <a:latin typeface="+mj-lt"/>
                <a:ea typeface="+mj-ea"/>
                <a:cs typeface="+mj-cs"/>
                <a:sym typeface="Calibri"/>
              </a:defRPr>
            </a:lvl4pPr>
            <a:lvl5pPr marL="0" indent="0" defTabSz="457200">
              <a:spcBef>
                <a:spcPts val="500"/>
              </a:spcBef>
              <a:buSzTx/>
              <a:buFontTx/>
              <a:buNone/>
              <a:defRPr sz="2400" b="1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Shape 49"/>
          <p:cNvSpPr>
            <a:spLocks noGrp="1"/>
          </p:cNvSpPr>
          <p:nvPr>
            <p:ph type="body" sz="quarter" idx="13"/>
          </p:nvPr>
        </p:nvSpPr>
        <p:spPr>
          <a:xfrm>
            <a:off x="6193368" y="1535113"/>
            <a:ext cx="5389033" cy="639765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0" name="Shape 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8835646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7681444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2717233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8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73" name="Shape 73"/>
          <p:cNvSpPr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Shape 74"/>
          <p:cNvSpPr>
            <a:spLocks noGrp="1"/>
          </p:cNvSpPr>
          <p:nvPr>
            <p:ph type="body" sz="half" idx="13"/>
          </p:nvPr>
        </p:nvSpPr>
        <p:spPr>
          <a:xfrm>
            <a:off x="609598" y="1435101"/>
            <a:ext cx="4011089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" name="Shape 7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7075803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4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83" name="Shape 83"/>
          <p:cNvSpPr>
            <a:spLocks noGrp="1"/>
          </p:cNvSpPr>
          <p:nvPr>
            <p:ph type="pic" sz="half" idx="13"/>
          </p:nvPr>
        </p:nvSpPr>
        <p:spPr>
          <a:xfrm>
            <a:off x="2389718" y="612775"/>
            <a:ext cx="7315204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body" sz="quarter" idx="1"/>
          </p:nvPr>
        </p:nvSpPr>
        <p:spPr>
          <a:xfrm>
            <a:off x="2389718" y="5367338"/>
            <a:ext cx="7315204" cy="804865"/>
          </a:xfrm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300"/>
              </a:spcBef>
              <a:buSzTx/>
              <a:buFontTx/>
              <a:buNone/>
              <a:defRPr sz="1400">
                <a:latin typeface="+mj-lt"/>
                <a:ea typeface="+mj-ea"/>
                <a:cs typeface="+mj-cs"/>
                <a:sym typeface="Calibri"/>
              </a:defRPr>
            </a:lvl1pPr>
            <a:lvl2pPr marL="0" indent="0" defTabSz="457200">
              <a:spcBef>
                <a:spcPts val="300"/>
              </a:spcBef>
              <a:buSzTx/>
              <a:buFontTx/>
              <a:buNone/>
              <a:defRPr sz="1400">
                <a:latin typeface="+mj-lt"/>
                <a:ea typeface="+mj-ea"/>
                <a:cs typeface="+mj-cs"/>
                <a:sym typeface="Calibri"/>
              </a:defRPr>
            </a:lvl2pPr>
            <a:lvl3pPr marL="0" indent="0" defTabSz="457200">
              <a:spcBef>
                <a:spcPts val="300"/>
              </a:spcBef>
              <a:buSzTx/>
              <a:buFontTx/>
              <a:buNone/>
              <a:defRPr sz="1400">
                <a:latin typeface="+mj-lt"/>
                <a:ea typeface="+mj-ea"/>
                <a:cs typeface="+mj-cs"/>
                <a:sym typeface="Calibri"/>
              </a:defRPr>
            </a:lvl3pPr>
            <a:lvl4pPr marL="0" indent="0" defTabSz="457200">
              <a:spcBef>
                <a:spcPts val="300"/>
              </a:spcBef>
              <a:buSzTx/>
              <a:buFontTx/>
              <a:buNone/>
              <a:defRPr sz="1400">
                <a:latin typeface="+mj-lt"/>
                <a:ea typeface="+mj-ea"/>
                <a:cs typeface="+mj-cs"/>
                <a:sym typeface="Calibri"/>
              </a:defRPr>
            </a:lvl4pPr>
            <a:lvl5pPr marL="0" indent="0" defTabSz="457200">
              <a:spcBef>
                <a:spcPts val="300"/>
              </a:spcBef>
              <a:buSzTx/>
              <a:buFontTx/>
              <a:buNone/>
              <a:defRPr sz="140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hape 8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7515287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3" name="Shape 9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hape 9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4405948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/>
          </p:cNvSpPr>
          <p:nvPr>
            <p:ph type="title"/>
          </p:nvPr>
        </p:nvSpPr>
        <p:spPr>
          <a:xfrm>
            <a:off x="8839200" y="274639"/>
            <a:ext cx="2743200" cy="585152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2" name="Shape 102"/>
          <p:cNvSpPr>
            <a:spLocks noGrp="1"/>
          </p:cNvSpPr>
          <p:nvPr>
            <p:ph type="body" idx="1"/>
          </p:nvPr>
        </p:nvSpPr>
        <p:spPr>
          <a:xfrm>
            <a:off x="609600" y="274639"/>
            <a:ext cx="8026400" cy="5851527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1342753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00D5B-CDF9-4F20-8042-7C3574FD89EA}" type="datetimeFigureOut">
              <a:rPr lang="en-GB" smtClean="0">
                <a:solidFill>
                  <a:prstClr val="black"/>
                </a:solidFill>
              </a:rPr>
              <a:pPr/>
              <a:t>24/10/2017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1AB26-59DE-41CD-BE18-2654B4314797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7788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00D5B-CDF9-4F20-8042-7C3574FD89EA}" type="datetimeFigureOut">
              <a:rPr lang="en-GB" smtClean="0">
                <a:solidFill>
                  <a:prstClr val="black"/>
                </a:solidFill>
              </a:rPr>
              <a:pPr/>
              <a:t>24/10/2017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1AB26-59DE-41CD-BE18-2654B4314797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421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00D5B-CDF9-4F20-8042-7C3574FD89EA}" type="datetimeFigureOut">
              <a:rPr lang="en-GB" smtClean="0">
                <a:solidFill>
                  <a:prstClr val="black"/>
                </a:solidFill>
              </a:rPr>
              <a:pPr/>
              <a:t>24/10/2017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1AB26-59DE-41CD-BE18-2654B4314797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961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00D5B-CDF9-4F20-8042-7C3574FD89EA}" type="datetimeFigureOut">
              <a:rPr lang="en-GB" smtClean="0">
                <a:solidFill>
                  <a:prstClr val="black"/>
                </a:solidFill>
              </a:rPr>
              <a:pPr/>
              <a:t>24/10/2017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1AB26-59DE-41CD-BE18-2654B4314797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298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00D5B-CDF9-4F20-8042-7C3574FD89EA}" type="datetimeFigureOut">
              <a:rPr lang="en-GB" smtClean="0">
                <a:solidFill>
                  <a:prstClr val="black"/>
                </a:solidFill>
              </a:rPr>
              <a:pPr/>
              <a:t>24/10/2017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1AB26-59DE-41CD-BE18-2654B4314797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096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00D5B-CDF9-4F20-8042-7C3574FD89EA}" type="datetimeFigureOut">
              <a:rPr lang="en-GB" smtClean="0">
                <a:solidFill>
                  <a:prstClr val="black"/>
                </a:solidFill>
              </a:rPr>
              <a:pPr/>
              <a:t>24/10/2017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1AB26-59DE-41CD-BE18-2654B4314797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173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00D5B-CDF9-4F20-8042-7C3574FD89EA}" type="datetimeFigureOut">
              <a:rPr lang="en-GB" smtClean="0">
                <a:solidFill>
                  <a:prstClr val="black"/>
                </a:solidFill>
              </a:rPr>
              <a:pPr/>
              <a:t>24/10/2017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1AB26-59DE-41CD-BE18-2654B4314797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287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914400"/>
            <a:fld id="{CCB00D5B-CDF9-4F20-8042-7C3574FD89EA}" type="datetimeFigureOut">
              <a:rPr lang="en-GB" smtClean="0">
                <a:solidFill>
                  <a:prstClr val="black"/>
                </a:solidFill>
              </a:rPr>
              <a:pPr defTabSz="914400"/>
              <a:t>24/10/2017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914400"/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914400"/>
            <a:fld id="{6C01AB26-59DE-41CD-BE18-2654B4314797}" type="slidenum">
              <a:rPr lang="en-GB" smtClean="0">
                <a:solidFill>
                  <a:prstClr val="black"/>
                </a:solidFill>
              </a:rPr>
              <a:pPr defTabSz="914400"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495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307331" y="6400416"/>
            <a:ext cx="275071" cy="276995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>
              <a:lnSpc>
                <a:spcPct val="100000"/>
              </a:lnSpc>
              <a:defRPr sz="1200">
                <a:solidFill>
                  <a:srgbClr val="888888"/>
                </a:solidFill>
              </a:defRPr>
            </a:lvl1pPr>
          </a:lstStyle>
          <a:p>
            <a:pPr algn="r" hangingPunct="0"/>
            <a:fld id="{86CB4B4D-7CA3-9044-876B-883B54F8677D}" type="slidenum">
              <a:rPr kern="0">
                <a:latin typeface="Calibri"/>
                <a:sym typeface="Calibri"/>
              </a:rPr>
              <a:pPr algn="r" hangingPunct="0"/>
              <a:t>‹#›</a:t>
            </a:fld>
            <a:endParaRPr kern="0">
              <a:latin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26203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</p:sldLayoutIdLst>
  <p:transition spd="med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267889" marR="0" indent="-267889" algn="l" defTabSz="420623" rtl="0" latinLnBrk="0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 typeface="Arial"/>
        <a:buChar char="•"/>
        <a:tabLst/>
        <a:defRPr sz="2500" b="0" i="0" u="none" strike="noStrike" cap="none" spc="0" baseline="0">
          <a:ln>
            <a:noFill/>
          </a:ln>
          <a:solidFill>
            <a:srgbClr val="000000"/>
          </a:solidFill>
          <a:uFillTx/>
          <a:latin typeface="Alegreya Sans SC Light"/>
          <a:ea typeface="Alegreya Sans SC Light"/>
          <a:cs typeface="Alegreya Sans SC Light"/>
          <a:sym typeface="Alegreya Sans SC Light"/>
        </a:defRPr>
      </a:lvl1pPr>
      <a:lvl2pPr marL="712333" marR="0" indent="-255133" algn="l" defTabSz="420623" rtl="0" latinLnBrk="0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 typeface="Arial"/>
        <a:buChar char="–"/>
        <a:tabLst/>
        <a:defRPr sz="2500" b="0" i="0" u="none" strike="noStrike" cap="none" spc="0" baseline="0">
          <a:ln>
            <a:noFill/>
          </a:ln>
          <a:solidFill>
            <a:srgbClr val="000000"/>
          </a:solidFill>
          <a:uFillTx/>
          <a:latin typeface="Alegreya Sans SC Light"/>
          <a:ea typeface="Alegreya Sans SC Light"/>
          <a:cs typeface="Alegreya Sans SC Light"/>
          <a:sym typeface="Alegreya Sans SC Light"/>
        </a:defRPr>
      </a:lvl2pPr>
      <a:lvl3pPr marL="1152525" marR="0" indent="-238125" algn="l" defTabSz="420623" rtl="0" latinLnBrk="0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 typeface="Arial"/>
        <a:buChar char="•"/>
        <a:tabLst/>
        <a:defRPr sz="2500" b="0" i="0" u="none" strike="noStrike" cap="none" spc="0" baseline="0">
          <a:ln>
            <a:noFill/>
          </a:ln>
          <a:solidFill>
            <a:srgbClr val="000000"/>
          </a:solidFill>
          <a:uFillTx/>
          <a:latin typeface="Alegreya Sans SC Light"/>
          <a:ea typeface="Alegreya Sans SC Light"/>
          <a:cs typeface="Alegreya Sans SC Light"/>
          <a:sym typeface="Alegreya Sans SC Light"/>
        </a:defRPr>
      </a:lvl3pPr>
      <a:lvl4pPr marL="1657350" marR="0" indent="-285750" algn="l" defTabSz="420623" rtl="0" latinLnBrk="0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 typeface="Arial"/>
        <a:buChar char="–"/>
        <a:tabLst/>
        <a:defRPr sz="2500" b="0" i="0" u="none" strike="noStrike" cap="none" spc="0" baseline="0">
          <a:ln>
            <a:noFill/>
          </a:ln>
          <a:solidFill>
            <a:srgbClr val="000000"/>
          </a:solidFill>
          <a:uFillTx/>
          <a:latin typeface="Alegreya Sans SC Light"/>
          <a:ea typeface="Alegreya Sans SC Light"/>
          <a:cs typeface="Alegreya Sans SC Light"/>
          <a:sym typeface="Alegreya Sans SC Light"/>
        </a:defRPr>
      </a:lvl4pPr>
      <a:lvl5pPr marL="2114550" marR="0" indent="-285750" algn="l" defTabSz="420623" rtl="0" latinLnBrk="0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 typeface="Arial"/>
        <a:buChar char="»"/>
        <a:tabLst/>
        <a:defRPr sz="2500" b="0" i="0" u="none" strike="noStrike" cap="none" spc="0" baseline="0">
          <a:ln>
            <a:noFill/>
          </a:ln>
          <a:solidFill>
            <a:srgbClr val="000000"/>
          </a:solidFill>
          <a:uFillTx/>
          <a:latin typeface="Alegreya Sans SC Light"/>
          <a:ea typeface="Alegreya Sans SC Light"/>
          <a:cs typeface="Alegreya Sans SC Light"/>
          <a:sym typeface="Alegreya Sans SC Light"/>
        </a:defRPr>
      </a:lvl5pPr>
      <a:lvl6pPr marL="2571750" marR="0" indent="-285750" algn="l" defTabSz="420623" rtl="0" latinLnBrk="0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 typeface="Arial"/>
        <a:buChar char="•"/>
        <a:tabLst/>
        <a:defRPr sz="2500" b="0" i="0" u="none" strike="noStrike" cap="none" spc="0" baseline="0">
          <a:ln>
            <a:noFill/>
          </a:ln>
          <a:solidFill>
            <a:srgbClr val="000000"/>
          </a:solidFill>
          <a:uFillTx/>
          <a:latin typeface="Alegreya Sans SC Light"/>
          <a:ea typeface="Alegreya Sans SC Light"/>
          <a:cs typeface="Alegreya Sans SC Light"/>
          <a:sym typeface="Alegreya Sans SC Light"/>
        </a:defRPr>
      </a:lvl6pPr>
      <a:lvl7pPr marL="3028950" marR="0" indent="-285750" algn="l" defTabSz="420623" rtl="0" latinLnBrk="0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 typeface="Arial"/>
        <a:buChar char="•"/>
        <a:tabLst/>
        <a:defRPr sz="2500" b="0" i="0" u="none" strike="noStrike" cap="none" spc="0" baseline="0">
          <a:ln>
            <a:noFill/>
          </a:ln>
          <a:solidFill>
            <a:srgbClr val="000000"/>
          </a:solidFill>
          <a:uFillTx/>
          <a:latin typeface="Alegreya Sans SC Light"/>
          <a:ea typeface="Alegreya Sans SC Light"/>
          <a:cs typeface="Alegreya Sans SC Light"/>
          <a:sym typeface="Alegreya Sans SC Light"/>
        </a:defRPr>
      </a:lvl7pPr>
      <a:lvl8pPr marL="3486148" marR="0" indent="-285749" algn="l" defTabSz="420623" rtl="0" latinLnBrk="0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 typeface="Arial"/>
        <a:buChar char="•"/>
        <a:tabLst/>
        <a:defRPr sz="2500" b="0" i="0" u="none" strike="noStrike" cap="none" spc="0" baseline="0">
          <a:ln>
            <a:noFill/>
          </a:ln>
          <a:solidFill>
            <a:srgbClr val="000000"/>
          </a:solidFill>
          <a:uFillTx/>
          <a:latin typeface="Alegreya Sans SC Light"/>
          <a:ea typeface="Alegreya Sans SC Light"/>
          <a:cs typeface="Alegreya Sans SC Light"/>
          <a:sym typeface="Alegreya Sans SC Light"/>
        </a:defRPr>
      </a:lvl8pPr>
      <a:lvl9pPr marL="3943348" marR="0" indent="-285748" algn="l" defTabSz="420623" rtl="0" latinLnBrk="0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 typeface="Arial"/>
        <a:buChar char="•"/>
        <a:tabLst/>
        <a:defRPr sz="2500" b="0" i="0" u="none" strike="noStrike" cap="none" spc="0" baseline="0">
          <a:ln>
            <a:noFill/>
          </a:ln>
          <a:solidFill>
            <a:srgbClr val="000000"/>
          </a:solidFill>
          <a:uFillTx/>
          <a:latin typeface="Alegreya Sans SC Light"/>
          <a:ea typeface="Alegreya Sans SC Light"/>
          <a:cs typeface="Alegreya Sans SC Light"/>
          <a:sym typeface="Alegreya Sans SC Light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satOff val="-6843"/>
            <a:lumOff val="-10705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roup 118" descr="IMG-20170906-WA0013.jpg"/>
          <p:cNvGrpSpPr/>
          <p:nvPr/>
        </p:nvGrpSpPr>
        <p:grpSpPr>
          <a:xfrm>
            <a:off x="1946434" y="691188"/>
            <a:ext cx="8357628" cy="5474837"/>
            <a:chOff x="0" y="-1"/>
            <a:chExt cx="7644960" cy="4881203"/>
          </a:xfrm>
        </p:grpSpPr>
        <p:sp>
          <p:nvSpPr>
            <p:cNvPr id="116" name="Shape 116"/>
            <p:cNvSpPr/>
            <p:nvPr/>
          </p:nvSpPr>
          <p:spPr>
            <a:xfrm>
              <a:off x="-1" y="-2"/>
              <a:ext cx="7644960" cy="4881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900"/>
                  </a:moveTo>
                  <a:cubicBezTo>
                    <a:pt x="0" y="403"/>
                    <a:pt x="257" y="0"/>
                    <a:pt x="575" y="0"/>
                  </a:cubicBezTo>
                  <a:lnTo>
                    <a:pt x="21025" y="0"/>
                  </a:lnTo>
                  <a:cubicBezTo>
                    <a:pt x="21343" y="0"/>
                    <a:pt x="21600" y="403"/>
                    <a:pt x="21600" y="900"/>
                  </a:cubicBezTo>
                  <a:lnTo>
                    <a:pt x="21600" y="20700"/>
                  </a:lnTo>
                  <a:cubicBezTo>
                    <a:pt x="21600" y="21197"/>
                    <a:pt x="21343" y="21600"/>
                    <a:pt x="21025" y="21600"/>
                  </a:cubicBezTo>
                  <a:lnTo>
                    <a:pt x="575" y="21600"/>
                  </a:lnTo>
                  <a:cubicBezTo>
                    <a:pt x="257" y="21600"/>
                    <a:pt x="0" y="21197"/>
                    <a:pt x="0" y="207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hangingPunct="0">
                <a:defRPr sz="1800">
                  <a:solidFill>
                    <a:srgbClr val="000000"/>
                  </a:solidFill>
                </a:defRPr>
              </a:pPr>
              <a:endParaRPr kern="0">
                <a:solidFill>
                  <a:srgbClr val="000000"/>
                </a:solidFill>
                <a:latin typeface="Calibri"/>
                <a:sym typeface="Calibri"/>
              </a:endParaRPr>
            </a:p>
          </p:txBody>
        </p:sp>
        <p:pic>
          <p:nvPicPr>
            <p:cNvPr id="117" name="image2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/>
            <a:stretch>
              <a:fillRect/>
            </a:stretch>
          </p:blipFill>
          <p:spPr>
            <a:xfrm>
              <a:off x="0" y="0"/>
              <a:ext cx="7644960" cy="4881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75" y="0"/>
                  </a:moveTo>
                  <a:cubicBezTo>
                    <a:pt x="258" y="0"/>
                    <a:pt x="0" y="404"/>
                    <a:pt x="0" y="901"/>
                  </a:cubicBezTo>
                  <a:lnTo>
                    <a:pt x="0" y="20701"/>
                  </a:lnTo>
                  <a:cubicBezTo>
                    <a:pt x="0" y="21198"/>
                    <a:pt x="258" y="21600"/>
                    <a:pt x="575" y="21600"/>
                  </a:cubicBezTo>
                  <a:lnTo>
                    <a:pt x="21025" y="21600"/>
                  </a:lnTo>
                  <a:cubicBezTo>
                    <a:pt x="21342" y="21600"/>
                    <a:pt x="21600" y="21198"/>
                    <a:pt x="21600" y="20701"/>
                  </a:cubicBezTo>
                  <a:lnTo>
                    <a:pt x="21600" y="901"/>
                  </a:lnTo>
                  <a:cubicBezTo>
                    <a:pt x="21600" y="404"/>
                    <a:pt x="21342" y="0"/>
                    <a:pt x="21025" y="0"/>
                  </a:cubicBezTo>
                  <a:lnTo>
                    <a:pt x="575" y="0"/>
                  </a:lnTo>
                  <a:close/>
                </a:path>
              </a:pathLst>
            </a:custGeom>
            <a:ln w="76200" cap="sq">
              <a:solidFill>
                <a:srgbClr val="EAEAEA"/>
              </a:solidFill>
              <a:prstDash val="solid"/>
              <a:miter lim="800000"/>
            </a:ln>
            <a:effectLst>
              <a:reflection stA="33000" endPos="40000" dir="5400000" sy="-100000" algn="bl" rotWithShape="0"/>
            </a:effectLst>
          </p:spPr>
        </p:pic>
      </p:grpSp>
      <p:sp>
        <p:nvSpPr>
          <p:cNvPr id="119" name="Shape 119"/>
          <p:cNvSpPr>
            <a:spLocks noGrp="1"/>
          </p:cNvSpPr>
          <p:nvPr>
            <p:ph type="title"/>
          </p:nvPr>
        </p:nvSpPr>
        <p:spPr>
          <a:xfrm>
            <a:off x="5468603" y="944517"/>
            <a:ext cx="4455084" cy="1583771"/>
          </a:xfrm>
          <a:prstGeom prst="rect">
            <a:avLst/>
          </a:prstGeom>
        </p:spPr>
        <p:txBody>
          <a:bodyPr/>
          <a:lstStyle/>
          <a:p>
            <a:pPr algn="r">
              <a:defRPr sz="3900">
                <a:solidFill>
                  <a:srgbClr val="3366FF"/>
                </a:solidFill>
                <a:latin typeface="Athelas"/>
                <a:ea typeface="Athelas"/>
                <a:cs typeface="Athelas"/>
                <a:sym typeface="Athelas"/>
              </a:defRPr>
            </a:pPr>
            <a:r>
              <a:rPr dirty="0"/>
              <a:t/>
            </a:r>
            <a:br>
              <a:rPr dirty="0"/>
            </a:br>
            <a:r>
              <a:rPr dirty="0"/>
              <a:t>    </a:t>
            </a:r>
            <a:r>
              <a:rPr sz="4800" b="1" dirty="0">
                <a:solidFill>
                  <a:srgbClr val="17375E"/>
                </a:solidFill>
              </a:rPr>
              <a:t>MASG</a:t>
            </a:r>
            <a:r>
              <a:rPr dirty="0"/>
              <a:t> </a:t>
            </a:r>
            <a:r>
              <a:rPr dirty="0">
                <a:solidFill>
                  <a:srgbClr val="000000"/>
                </a:solidFill>
              </a:rPr>
              <a:t>journey</a:t>
            </a:r>
          </a:p>
        </p:txBody>
      </p:sp>
      <p:sp>
        <p:nvSpPr>
          <p:cNvPr id="120" name="Shape 120"/>
          <p:cNvSpPr/>
          <p:nvPr/>
        </p:nvSpPr>
        <p:spPr>
          <a:xfrm>
            <a:off x="1782661" y="908744"/>
            <a:ext cx="4542788" cy="1375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pPr algn="r" hangingPunct="0">
              <a:lnSpc>
                <a:spcPct val="90000"/>
              </a:lnSpc>
              <a:defRPr>
                <a:solidFill>
                  <a:srgbClr val="000103"/>
                </a:solidFill>
                <a:latin typeface="Athelas"/>
                <a:ea typeface="Athelas"/>
                <a:cs typeface="Athelas"/>
                <a:sym typeface="Athelas"/>
              </a:defRPr>
            </a:pPr>
            <a:r>
              <a:rPr sz="4000" kern="0" dirty="0">
                <a:solidFill>
                  <a:srgbClr val="000103"/>
                </a:solidFill>
                <a:latin typeface="Athelas"/>
                <a:ea typeface="Athelas"/>
                <a:cs typeface="Athelas"/>
                <a:sym typeface="Athelas"/>
              </a:rPr>
              <a:t>My </a:t>
            </a:r>
            <a:r>
              <a:rPr sz="4400" kern="0" dirty="0">
                <a:solidFill>
                  <a:srgbClr val="000103"/>
                </a:solidFill>
                <a:latin typeface="Athelas"/>
                <a:ea typeface="Athelas"/>
                <a:cs typeface="Athelas"/>
                <a:sym typeface="Athelas"/>
              </a:rPr>
              <a:t>exhilarating</a:t>
            </a:r>
            <a:r>
              <a:rPr sz="4400" kern="0" dirty="0">
                <a:solidFill>
                  <a:srgbClr val="3366FF"/>
                </a:solidFill>
                <a:latin typeface="Alegreya Sans SC Light"/>
                <a:ea typeface="Alegreya Sans SC Light"/>
                <a:cs typeface="Alegreya Sans SC Light"/>
                <a:sym typeface="Alegreya Sans SC Light"/>
              </a:rPr>
              <a:t> </a:t>
            </a:r>
            <a:br>
              <a:rPr sz="4400" kern="0" dirty="0">
                <a:solidFill>
                  <a:srgbClr val="3366FF"/>
                </a:solidFill>
                <a:latin typeface="Alegreya Sans SC Light"/>
                <a:ea typeface="Alegreya Sans SC Light"/>
                <a:cs typeface="Alegreya Sans SC Light"/>
                <a:sym typeface="Alegreya Sans SC Light"/>
              </a:rPr>
            </a:br>
            <a:endParaRPr sz="4400" kern="0" dirty="0">
              <a:solidFill>
                <a:srgbClr val="3366FF"/>
              </a:solidFill>
              <a:latin typeface="Alegreya Sans SC Light"/>
              <a:ea typeface="Alegreya Sans SC Light"/>
              <a:cs typeface="Alegreya Sans SC Light"/>
              <a:sym typeface="Alegreya Sans SC Light"/>
            </a:endParaRPr>
          </a:p>
        </p:txBody>
      </p:sp>
    </p:spTree>
    <p:extLst>
      <p:ext uri="{BB962C8B-B14F-4D97-AF65-F5344CB8AC3E}">
        <p14:creationId xmlns:p14="http://schemas.microsoft.com/office/powerpoint/2010/main" val="167186208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satOff val="-6843"/>
            <a:lumOff val="-10705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" name="Group 190" descr="IMG_5355.jpg"/>
          <p:cNvGrpSpPr/>
          <p:nvPr/>
        </p:nvGrpSpPr>
        <p:grpSpPr>
          <a:xfrm>
            <a:off x="3663907" y="204111"/>
            <a:ext cx="4769273" cy="3302199"/>
            <a:chOff x="-1" y="-1"/>
            <a:chExt cx="4769272" cy="3302198"/>
          </a:xfrm>
        </p:grpSpPr>
        <p:pic>
          <p:nvPicPr>
            <p:cNvPr id="188" name="image19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1293" r="3733" b="22995"/>
            <a:stretch>
              <a:fillRect/>
            </a:stretch>
          </p:blipFill>
          <p:spPr>
            <a:xfrm>
              <a:off x="63498" y="83455"/>
              <a:ext cx="4642275" cy="3155242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95250" dir="10500000" rotWithShape="0">
                <a:srgbClr val="000000">
                  <a:alpha val="20000"/>
                </a:srgbClr>
              </a:outerShdw>
            </a:effectLst>
          </p:spPr>
        </p:pic>
        <p:sp>
          <p:nvSpPr>
            <p:cNvPr id="189" name="Shape 189"/>
            <p:cNvSpPr/>
            <p:nvPr/>
          </p:nvSpPr>
          <p:spPr>
            <a:xfrm>
              <a:off x="-2" y="-2"/>
              <a:ext cx="4769273" cy="3302199"/>
            </a:xfrm>
            <a:prstGeom prst="rect">
              <a:avLst/>
            </a:prstGeom>
            <a:noFill/>
            <a:ln w="1270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hangingPunct="0">
                <a:defRPr sz="1800">
                  <a:solidFill>
                    <a:srgbClr val="000000"/>
                  </a:solidFill>
                </a:defRPr>
              </a:pPr>
              <a:endParaRPr kern="0">
                <a:solidFill>
                  <a:srgbClr val="000000"/>
                </a:solidFill>
                <a:latin typeface="Calibri"/>
                <a:sym typeface="Calibri"/>
              </a:endParaRPr>
            </a:p>
          </p:txBody>
        </p:sp>
      </p:grpSp>
      <p:pic>
        <p:nvPicPr>
          <p:cNvPr id="191" name="image20.jpeg" descr="IMG_5358.jpg"/>
          <p:cNvPicPr>
            <a:picLocks noChangeAspect="1"/>
          </p:cNvPicPr>
          <p:nvPr/>
        </p:nvPicPr>
        <p:blipFill>
          <a:blip r:embed="rId3">
            <a:extLst/>
          </a:blip>
          <a:srcRect r="13695" b="1796"/>
          <a:stretch>
            <a:fillRect/>
          </a:stretch>
        </p:blipFill>
        <p:spPr>
          <a:xfrm>
            <a:off x="177683" y="1175455"/>
            <a:ext cx="3291285" cy="49934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1" y="0"/>
                </a:moveTo>
                <a:cubicBezTo>
                  <a:pt x="4837" y="0"/>
                  <a:pt x="0" y="4835"/>
                  <a:pt x="0" y="10800"/>
                </a:cubicBezTo>
                <a:cubicBezTo>
                  <a:pt x="0" y="16765"/>
                  <a:pt x="4837" y="21600"/>
                  <a:pt x="10801" y="21600"/>
                </a:cubicBezTo>
                <a:cubicBezTo>
                  <a:pt x="16766" y="21600"/>
                  <a:pt x="21600" y="16765"/>
                  <a:pt x="21600" y="10800"/>
                </a:cubicBezTo>
                <a:cubicBezTo>
                  <a:pt x="21600" y="4835"/>
                  <a:pt x="16766" y="0"/>
                  <a:pt x="10801" y="0"/>
                </a:cubicBezTo>
                <a:close/>
              </a:path>
            </a:pathLst>
          </a:custGeom>
          <a:ln w="63500" cap="rnd">
            <a:solidFill>
              <a:srgbClr val="FFFFFF"/>
            </a:solidFill>
          </a:ln>
          <a:effectLst>
            <a:outerShdw blurRad="381000" dist="292100" dir="5400000" rotWithShape="0">
              <a:srgbClr val="000000">
                <a:alpha val="22000"/>
              </a:srgbClr>
            </a:outerShdw>
          </a:effectLst>
        </p:spPr>
      </p:pic>
      <p:pic>
        <p:nvPicPr>
          <p:cNvPr id="192" name="image21.jpeg" descr="IMG_5361.jpg"/>
          <p:cNvPicPr>
            <a:picLocks noChangeAspect="1"/>
          </p:cNvPicPr>
          <p:nvPr/>
        </p:nvPicPr>
        <p:blipFill>
          <a:blip r:embed="rId4">
            <a:extLst/>
          </a:blip>
          <a:srcRect l="5210" t="7554" r="1495" b="26164"/>
          <a:stretch>
            <a:fillRect/>
          </a:stretch>
        </p:blipFill>
        <p:spPr>
          <a:xfrm>
            <a:off x="3732578" y="3976647"/>
            <a:ext cx="4631732" cy="266008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rotWithShape="0">
              <a:srgbClr val="000000">
                <a:alpha val="20000"/>
              </a:srgbClr>
            </a:outerShdw>
          </a:effectLst>
        </p:spPr>
      </p:pic>
      <p:pic>
        <p:nvPicPr>
          <p:cNvPr id="193" name="image22.jpeg" descr="IMG_5359.jpg"/>
          <p:cNvPicPr>
            <a:picLocks noChangeAspect="1"/>
          </p:cNvPicPr>
          <p:nvPr/>
        </p:nvPicPr>
        <p:blipFill>
          <a:blip r:embed="rId5">
            <a:extLst/>
          </a:blip>
          <a:srcRect l="4838" r="14663"/>
          <a:stretch>
            <a:fillRect/>
          </a:stretch>
        </p:blipFill>
        <p:spPr>
          <a:xfrm>
            <a:off x="8843174" y="1347632"/>
            <a:ext cx="2978382" cy="464913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rotWithShape="0">
              <a:srgbClr val="000000">
                <a:alpha val="2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9034835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00"/>
                            </p:stCondLst>
                            <p:childTnLst>
                              <p:par>
                                <p:cTn id="1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600"/>
                            </p:stCondLst>
                            <p:childTnLst>
                              <p:par>
                                <p:cTn id="1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600"/>
                            </p:stCondLst>
                            <p:childTnLst>
                              <p:par>
                                <p:cTn id="2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" grpId="0" animBg="1" advAuto="0"/>
      <p:bldP spid="191" grpId="0" animBg="1" advAuto="0"/>
      <p:bldP spid="192" grpId="0" animBg="1" advAuto="0"/>
      <p:bldP spid="193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satOff val="-6843"/>
            <a:lumOff val="-10705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>
            <a:spLocks noGrp="1"/>
          </p:cNvSpPr>
          <p:nvPr>
            <p:ph type="title"/>
          </p:nvPr>
        </p:nvSpPr>
        <p:spPr>
          <a:xfrm>
            <a:off x="1524000" y="224502"/>
            <a:ext cx="9144000" cy="1143001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BFFFF"/>
                </a:solidFill>
                <a:latin typeface="Athelas"/>
                <a:ea typeface="Athelas"/>
                <a:cs typeface="Athelas"/>
                <a:sym typeface="Athelas"/>
              </a:defRPr>
            </a:pPr>
            <a:r>
              <a:t>THE JOURNEY IS SUCH A </a:t>
            </a:r>
            <a:r>
              <a:rPr sz="6600"/>
              <a:t>JOY</a:t>
            </a:r>
          </a:p>
        </p:txBody>
      </p:sp>
      <p:pic>
        <p:nvPicPr>
          <p:cNvPr id="196" name="image23.jpeg" descr="IMG_5368.jpg"/>
          <p:cNvPicPr>
            <a:picLocks noChangeAspect="1"/>
          </p:cNvPicPr>
          <p:nvPr/>
        </p:nvPicPr>
        <p:blipFill>
          <a:blip r:embed="rId2">
            <a:extLst/>
          </a:blip>
          <a:srcRect t="8753" b="8753"/>
          <a:stretch>
            <a:fillRect/>
          </a:stretch>
        </p:blipFill>
        <p:spPr>
          <a:xfrm>
            <a:off x="1981200" y="1600197"/>
            <a:ext cx="8229600" cy="4525966"/>
          </a:xfrm>
          <a:prstGeom prst="rect">
            <a:avLst/>
          </a:prstGeom>
          <a:ln w="127000" cap="rnd">
            <a:solidFill>
              <a:srgbClr val="C4BD97"/>
            </a:solidFill>
          </a:ln>
          <a:effectLst>
            <a:outerShdw blurRad="76200" dist="95250" dir="10500000" rotWithShape="0">
              <a:srgbClr val="000000">
                <a:alpha val="2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2471057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satOff val="-6843"/>
            <a:lumOff val="-10705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roup 201"/>
          <p:cNvGrpSpPr/>
          <p:nvPr/>
        </p:nvGrpSpPr>
        <p:grpSpPr>
          <a:xfrm>
            <a:off x="600502" y="1153101"/>
            <a:ext cx="11191164" cy="5600471"/>
            <a:chOff x="0" y="-1"/>
            <a:chExt cx="8467298" cy="5600469"/>
          </a:xfrm>
        </p:grpSpPr>
        <p:sp>
          <p:nvSpPr>
            <p:cNvPr id="198" name="Shape 198"/>
            <p:cNvSpPr/>
            <p:nvPr/>
          </p:nvSpPr>
          <p:spPr>
            <a:xfrm rot="5400000">
              <a:off x="1433415" y="-1433415"/>
              <a:ext cx="5600469" cy="8467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50" y="21600"/>
                  </a:moveTo>
                  <a:cubicBezTo>
                    <a:pt x="604" y="21600"/>
                    <a:pt x="0" y="21200"/>
                    <a:pt x="0" y="20707"/>
                  </a:cubicBezTo>
                  <a:cubicBezTo>
                    <a:pt x="0" y="20214"/>
                    <a:pt x="604" y="19814"/>
                    <a:pt x="1350" y="19814"/>
                  </a:cubicBezTo>
                  <a:lnTo>
                    <a:pt x="2700" y="19814"/>
                  </a:lnTo>
                  <a:lnTo>
                    <a:pt x="2700" y="893"/>
                  </a:lnTo>
                  <a:cubicBezTo>
                    <a:pt x="2700" y="400"/>
                    <a:pt x="3304" y="0"/>
                    <a:pt x="4050" y="0"/>
                  </a:cubicBezTo>
                  <a:lnTo>
                    <a:pt x="20250" y="0"/>
                  </a:lnTo>
                  <a:cubicBezTo>
                    <a:pt x="20996" y="0"/>
                    <a:pt x="21600" y="400"/>
                    <a:pt x="21600" y="893"/>
                  </a:cubicBezTo>
                  <a:cubicBezTo>
                    <a:pt x="21600" y="1386"/>
                    <a:pt x="20996" y="1786"/>
                    <a:pt x="20250" y="1786"/>
                  </a:cubicBezTo>
                  <a:lnTo>
                    <a:pt x="18900" y="1786"/>
                  </a:lnTo>
                  <a:lnTo>
                    <a:pt x="18900" y="20707"/>
                  </a:lnTo>
                  <a:cubicBezTo>
                    <a:pt x="18900" y="21200"/>
                    <a:pt x="18296" y="21600"/>
                    <a:pt x="17550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hangingPunct="0">
                <a:defRPr sz="1800"/>
              </a:pPr>
              <a:endParaRPr kern="0">
                <a:solidFill>
                  <a:srgbClr val="FFFFFF"/>
                </a:solidFill>
                <a:latin typeface="Calibri"/>
                <a:sym typeface="Calibri"/>
              </a:endParaRPr>
            </a:p>
          </p:txBody>
        </p:sp>
        <p:sp>
          <p:nvSpPr>
            <p:cNvPr id="199" name="Shape 199"/>
            <p:cNvSpPr/>
            <p:nvPr/>
          </p:nvSpPr>
          <p:spPr>
            <a:xfrm rot="5400000">
              <a:off x="3358575" y="-3358577"/>
              <a:ext cx="1400120" cy="8117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1600" y="514"/>
                    <a:pt x="19182" y="931"/>
                    <a:pt x="16200" y="931"/>
                  </a:cubicBezTo>
                  <a:cubicBezTo>
                    <a:pt x="14709" y="931"/>
                    <a:pt x="13500" y="723"/>
                    <a:pt x="13500" y="466"/>
                  </a:cubicBezTo>
                  <a:cubicBezTo>
                    <a:pt x="13500" y="209"/>
                    <a:pt x="14709" y="0"/>
                    <a:pt x="16200" y="0"/>
                  </a:cubicBezTo>
                  <a:close/>
                  <a:moveTo>
                    <a:pt x="10800" y="20669"/>
                  </a:moveTo>
                  <a:cubicBezTo>
                    <a:pt x="10800" y="21183"/>
                    <a:pt x="8382" y="21600"/>
                    <a:pt x="5400" y="21600"/>
                  </a:cubicBezTo>
                  <a:cubicBezTo>
                    <a:pt x="2418" y="21600"/>
                    <a:pt x="0" y="21183"/>
                    <a:pt x="0" y="20669"/>
                  </a:cubicBezTo>
                  <a:cubicBezTo>
                    <a:pt x="0" y="20154"/>
                    <a:pt x="2418" y="19737"/>
                    <a:pt x="5400" y="19737"/>
                  </a:cubicBezTo>
                  <a:cubicBezTo>
                    <a:pt x="6891" y="19737"/>
                    <a:pt x="8100" y="19946"/>
                    <a:pt x="8100" y="20203"/>
                  </a:cubicBezTo>
                  <a:cubicBezTo>
                    <a:pt x="8100" y="20460"/>
                    <a:pt x="6891" y="20669"/>
                    <a:pt x="5400" y="20669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hangingPunct="0">
                <a:defRPr sz="1800"/>
              </a:pPr>
              <a:endParaRPr kern="0">
                <a:solidFill>
                  <a:srgbClr val="FFFFFF"/>
                </a:solidFill>
                <a:latin typeface="Calibri"/>
                <a:sym typeface="Calibri"/>
              </a:endParaRPr>
            </a:p>
          </p:txBody>
        </p:sp>
        <p:sp>
          <p:nvSpPr>
            <p:cNvPr id="200" name="Shape 200"/>
            <p:cNvSpPr/>
            <p:nvPr/>
          </p:nvSpPr>
          <p:spPr>
            <a:xfrm rot="5400000">
              <a:off x="1433415" y="-1433415"/>
              <a:ext cx="5600469" cy="8467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700" y="19814"/>
                  </a:moveTo>
                  <a:lnTo>
                    <a:pt x="2700" y="893"/>
                  </a:lnTo>
                  <a:cubicBezTo>
                    <a:pt x="2700" y="400"/>
                    <a:pt x="3304" y="0"/>
                    <a:pt x="4050" y="0"/>
                  </a:cubicBezTo>
                  <a:lnTo>
                    <a:pt x="20250" y="0"/>
                  </a:lnTo>
                  <a:cubicBezTo>
                    <a:pt x="20996" y="0"/>
                    <a:pt x="21600" y="400"/>
                    <a:pt x="21600" y="893"/>
                  </a:cubicBezTo>
                  <a:cubicBezTo>
                    <a:pt x="21600" y="1386"/>
                    <a:pt x="20996" y="1786"/>
                    <a:pt x="20250" y="1786"/>
                  </a:cubicBezTo>
                  <a:lnTo>
                    <a:pt x="18900" y="1786"/>
                  </a:lnTo>
                  <a:lnTo>
                    <a:pt x="18900" y="20707"/>
                  </a:lnTo>
                  <a:cubicBezTo>
                    <a:pt x="18900" y="21200"/>
                    <a:pt x="18296" y="21600"/>
                    <a:pt x="17550" y="21600"/>
                  </a:cubicBezTo>
                  <a:lnTo>
                    <a:pt x="1350" y="21600"/>
                  </a:lnTo>
                  <a:cubicBezTo>
                    <a:pt x="604" y="21600"/>
                    <a:pt x="0" y="21200"/>
                    <a:pt x="0" y="20707"/>
                  </a:cubicBezTo>
                  <a:cubicBezTo>
                    <a:pt x="0" y="20214"/>
                    <a:pt x="604" y="19814"/>
                    <a:pt x="1350" y="19814"/>
                  </a:cubicBezTo>
                  <a:close/>
                  <a:moveTo>
                    <a:pt x="4050" y="0"/>
                  </a:moveTo>
                  <a:cubicBezTo>
                    <a:pt x="4796" y="0"/>
                    <a:pt x="5400" y="400"/>
                    <a:pt x="5400" y="893"/>
                  </a:cubicBezTo>
                  <a:cubicBezTo>
                    <a:pt x="5400" y="1386"/>
                    <a:pt x="4796" y="1786"/>
                    <a:pt x="4050" y="1786"/>
                  </a:cubicBezTo>
                  <a:cubicBezTo>
                    <a:pt x="3677" y="1786"/>
                    <a:pt x="3375" y="1586"/>
                    <a:pt x="3375" y="1339"/>
                  </a:cubicBezTo>
                  <a:cubicBezTo>
                    <a:pt x="3375" y="1093"/>
                    <a:pt x="3677" y="893"/>
                    <a:pt x="4050" y="893"/>
                  </a:cubicBezTo>
                  <a:lnTo>
                    <a:pt x="5400" y="893"/>
                  </a:lnTo>
                  <a:moveTo>
                    <a:pt x="18900" y="1786"/>
                  </a:moveTo>
                  <a:lnTo>
                    <a:pt x="4050" y="1786"/>
                  </a:lnTo>
                  <a:moveTo>
                    <a:pt x="1350" y="19814"/>
                  </a:moveTo>
                  <a:cubicBezTo>
                    <a:pt x="1723" y="19814"/>
                    <a:pt x="2025" y="20014"/>
                    <a:pt x="2025" y="20261"/>
                  </a:cubicBezTo>
                  <a:cubicBezTo>
                    <a:pt x="2025" y="20507"/>
                    <a:pt x="1723" y="20707"/>
                    <a:pt x="1350" y="20707"/>
                  </a:cubicBezTo>
                  <a:lnTo>
                    <a:pt x="2700" y="20707"/>
                  </a:lnTo>
                  <a:moveTo>
                    <a:pt x="1350" y="21600"/>
                  </a:moveTo>
                  <a:cubicBezTo>
                    <a:pt x="2096" y="21600"/>
                    <a:pt x="2700" y="21200"/>
                    <a:pt x="2700" y="20707"/>
                  </a:cubicBezTo>
                  <a:lnTo>
                    <a:pt x="2700" y="19814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hangingPunct="0">
                <a:defRPr sz="1800"/>
              </a:pPr>
              <a:endParaRPr kern="0">
                <a:solidFill>
                  <a:srgbClr val="FFFFFF"/>
                </a:solidFill>
                <a:latin typeface="Calibri"/>
                <a:sym typeface="Calibri"/>
              </a:endParaRPr>
            </a:p>
          </p:txBody>
        </p:sp>
      </p:grpSp>
      <p:sp>
        <p:nvSpPr>
          <p:cNvPr id="202" name="Shape 202"/>
          <p:cNvSpPr>
            <a:spLocks noGrp="1"/>
          </p:cNvSpPr>
          <p:nvPr>
            <p:ph type="title"/>
          </p:nvPr>
        </p:nvSpPr>
        <p:spPr>
          <a:xfrm>
            <a:off x="1524000" y="417800"/>
            <a:ext cx="91440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FFFFFF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r>
              <a:rPr sz="5400" dirty="0"/>
              <a:t>PIN LEVEL RECOGNITION</a:t>
            </a:r>
          </a:p>
        </p:txBody>
      </p:sp>
      <p:sp>
        <p:nvSpPr>
          <p:cNvPr id="203" name="Shape 203"/>
          <p:cNvSpPr>
            <a:spLocks noGrp="1"/>
          </p:cNvSpPr>
          <p:nvPr>
            <p:ph type="body" idx="1"/>
          </p:nvPr>
        </p:nvSpPr>
        <p:spPr>
          <a:xfrm>
            <a:off x="1524000" y="2174594"/>
            <a:ext cx="8128595" cy="3388943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0" indent="0" defTabSz="391179">
              <a:lnSpc>
                <a:spcPct val="150000"/>
              </a:lnSpc>
              <a:spcBef>
                <a:spcPts val="400"/>
              </a:spcBef>
              <a:buSzTx/>
              <a:buNone/>
              <a:defRPr sz="2300" b="1">
                <a:latin typeface="Athelas"/>
                <a:ea typeface="Athelas"/>
                <a:cs typeface="Athelas"/>
                <a:sym typeface="Athelas"/>
              </a:defRPr>
            </a:pPr>
            <a:r>
              <a:rPr dirty="0"/>
              <a:t>UFO                                                              </a:t>
            </a:r>
            <a:r>
              <a:rPr lang="en-US" dirty="0"/>
              <a:t>        </a:t>
            </a:r>
            <a:r>
              <a:rPr dirty="0"/>
              <a:t>16th   Feb     2016</a:t>
            </a:r>
          </a:p>
          <a:p>
            <a:pPr marL="0" indent="0" defTabSz="391179">
              <a:lnSpc>
                <a:spcPct val="150000"/>
              </a:lnSpc>
              <a:spcBef>
                <a:spcPts val="400"/>
              </a:spcBef>
              <a:buSzTx/>
              <a:buNone/>
              <a:defRPr sz="2300" b="1">
                <a:latin typeface="Athelas"/>
                <a:ea typeface="Athelas"/>
                <a:cs typeface="Athelas"/>
                <a:sym typeface="Athelas"/>
              </a:defRPr>
            </a:pPr>
            <a:r>
              <a:rPr dirty="0"/>
              <a:t>Coordinator						         </a:t>
            </a:r>
            <a:r>
              <a:rPr lang="en-US" dirty="0"/>
              <a:t>			</a:t>
            </a:r>
            <a:r>
              <a:rPr dirty="0"/>
              <a:t>  8th   </a:t>
            </a:r>
            <a:r>
              <a:rPr lang="en-US" dirty="0"/>
              <a:t> </a:t>
            </a:r>
            <a:r>
              <a:rPr dirty="0"/>
              <a:t>April  </a:t>
            </a:r>
            <a:r>
              <a:rPr lang="en-US" dirty="0"/>
              <a:t> </a:t>
            </a:r>
            <a:r>
              <a:rPr dirty="0"/>
              <a:t>2016</a:t>
            </a:r>
          </a:p>
          <a:p>
            <a:pPr marL="0" indent="0" defTabSz="391179">
              <a:lnSpc>
                <a:spcPct val="150000"/>
              </a:lnSpc>
              <a:spcBef>
                <a:spcPts val="400"/>
              </a:spcBef>
              <a:buSzTx/>
              <a:buNone/>
              <a:defRPr sz="700" b="1">
                <a:latin typeface="Athelas"/>
                <a:ea typeface="Athelas"/>
                <a:cs typeface="Athelas"/>
                <a:sym typeface="Athelas"/>
              </a:defRPr>
            </a:pPr>
            <a:endParaRPr dirty="0"/>
          </a:p>
          <a:p>
            <a:pPr marL="0" indent="0" defTabSz="391179">
              <a:lnSpc>
                <a:spcPct val="150000"/>
              </a:lnSpc>
              <a:spcBef>
                <a:spcPts val="400"/>
              </a:spcBef>
              <a:buSzTx/>
              <a:buNone/>
              <a:defRPr sz="2300" b="1">
                <a:latin typeface="Athelas"/>
                <a:ea typeface="Athelas"/>
                <a:cs typeface="Athelas"/>
                <a:sym typeface="Athelas"/>
              </a:defRPr>
            </a:pPr>
            <a:r>
              <a:rPr dirty="0"/>
              <a:t>Executive Coordinator			         </a:t>
            </a:r>
            <a:r>
              <a:rPr lang="en-US" dirty="0"/>
              <a:t>		        </a:t>
            </a:r>
            <a:r>
              <a:rPr dirty="0"/>
              <a:t>3</a:t>
            </a:r>
            <a:r>
              <a:rPr lang="en-US" dirty="0"/>
              <a:t>rd</a:t>
            </a:r>
            <a:r>
              <a:rPr baseline="29662" dirty="0"/>
              <a:t>     </a:t>
            </a:r>
            <a:r>
              <a:rPr dirty="0"/>
              <a:t>June    2016</a:t>
            </a:r>
          </a:p>
          <a:p>
            <a:pPr marL="0" indent="0" defTabSz="391179">
              <a:lnSpc>
                <a:spcPct val="150000"/>
              </a:lnSpc>
              <a:spcBef>
                <a:spcPts val="400"/>
              </a:spcBef>
              <a:buSzTx/>
              <a:buNone/>
              <a:defRPr sz="700" b="1">
                <a:latin typeface="Athelas"/>
                <a:ea typeface="Athelas"/>
                <a:cs typeface="Athelas"/>
                <a:sym typeface="Athelas"/>
              </a:defRPr>
            </a:pPr>
            <a:endParaRPr dirty="0"/>
          </a:p>
          <a:p>
            <a:pPr marL="0" indent="0" defTabSz="391179">
              <a:lnSpc>
                <a:spcPct val="150000"/>
              </a:lnSpc>
              <a:spcBef>
                <a:spcPts val="400"/>
              </a:spcBef>
              <a:buSzTx/>
              <a:buNone/>
              <a:defRPr sz="2300" b="1">
                <a:latin typeface="Athelas"/>
                <a:ea typeface="Athelas"/>
                <a:cs typeface="Athelas"/>
                <a:sym typeface="Athelas"/>
              </a:defRPr>
            </a:pPr>
            <a:r>
              <a:rPr dirty="0"/>
              <a:t>Master Coordinator				            </a:t>
            </a:r>
            <a:r>
              <a:rPr lang="en-US" dirty="0"/>
              <a:t>	  </a:t>
            </a:r>
            <a:r>
              <a:rPr dirty="0"/>
              <a:t>27th  Jan     2017</a:t>
            </a:r>
          </a:p>
          <a:p>
            <a:pPr marL="0" indent="0" defTabSz="391179">
              <a:lnSpc>
                <a:spcPct val="150000"/>
              </a:lnSpc>
              <a:spcBef>
                <a:spcPts val="400"/>
              </a:spcBef>
              <a:buSzTx/>
              <a:buNone/>
              <a:defRPr sz="700" b="1">
                <a:latin typeface="Athelas"/>
                <a:ea typeface="Athelas"/>
                <a:cs typeface="Athelas"/>
                <a:sym typeface="Athelas"/>
              </a:defRPr>
            </a:pPr>
            <a:endParaRPr dirty="0"/>
          </a:p>
          <a:p>
            <a:pPr marL="0" indent="0" defTabSz="391179">
              <a:lnSpc>
                <a:spcPct val="150000"/>
              </a:lnSpc>
              <a:spcBef>
                <a:spcPts val="400"/>
              </a:spcBef>
              <a:buSzTx/>
              <a:buNone/>
              <a:defRPr sz="2300" b="1">
                <a:latin typeface="Athelas"/>
                <a:ea typeface="Athelas"/>
                <a:cs typeface="Athelas"/>
                <a:sym typeface="Athelas"/>
              </a:defRPr>
            </a:pPr>
            <a:r>
              <a:rPr dirty="0"/>
              <a:t>Senior Master Coordinator	            </a:t>
            </a:r>
            <a:r>
              <a:rPr lang="en-US" dirty="0"/>
              <a:t>		  </a:t>
            </a:r>
            <a:r>
              <a:rPr dirty="0"/>
              <a:t>17th  Feb     2017</a:t>
            </a:r>
          </a:p>
        </p:txBody>
      </p:sp>
    </p:spTree>
    <p:extLst>
      <p:ext uri="{BB962C8B-B14F-4D97-AF65-F5344CB8AC3E}">
        <p14:creationId xmlns:p14="http://schemas.microsoft.com/office/powerpoint/2010/main" val="4289175509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satOff val="-6843"/>
            <a:lumOff val="-10705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/>
          </p:cNvSpPr>
          <p:nvPr>
            <p:ph type="title"/>
          </p:nvPr>
        </p:nvSpPr>
        <p:spPr>
          <a:xfrm rot="5400000">
            <a:off x="8066809" y="2732809"/>
            <a:ext cx="6858001" cy="1392381"/>
          </a:xfrm>
          <a:prstGeom prst="rect">
            <a:avLst/>
          </a:prstGeom>
          <a:solidFill>
            <a:srgbClr val="C6D9F1">
              <a:alpha val="83000"/>
            </a:srgbClr>
          </a:solidFill>
        </p:spPr>
        <p:txBody>
          <a:bodyPr/>
          <a:lstStyle>
            <a:lvl1pPr>
              <a:defRPr sz="3200">
                <a:solidFill>
                  <a:srgbClr val="595959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r>
              <a:rPr dirty="0"/>
              <a:t>MY ACCOMPLISHMENTS</a:t>
            </a:r>
          </a:p>
        </p:txBody>
      </p:sp>
      <p:sp>
        <p:nvSpPr>
          <p:cNvPr id="206" name="Shape 206"/>
          <p:cNvSpPr/>
          <p:nvPr/>
        </p:nvSpPr>
        <p:spPr>
          <a:xfrm>
            <a:off x="0" y="0"/>
            <a:ext cx="10799619" cy="6884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noAutofit/>
          </a:bodyPr>
          <a:lstStyle/>
          <a:p>
            <a:pPr algn="ctr" defTabSz="382093" hangingPunct="0">
              <a:lnSpc>
                <a:spcPct val="64799"/>
              </a:lnSpc>
              <a:spcBef>
                <a:spcPts val="300"/>
              </a:spcBef>
              <a:defRPr sz="2500" b="1">
                <a:solidFill>
                  <a:srgbClr val="3366FF"/>
                </a:solidFill>
                <a:latin typeface="Alegreya Sans SC Medium"/>
                <a:ea typeface="Alegreya Sans SC Medium"/>
                <a:cs typeface="Alegreya Sans SC Medium"/>
                <a:sym typeface="Alegreya Sans SC Medium"/>
              </a:defRPr>
            </a:pPr>
            <a:endParaRPr sz="2400" b="1" kern="0" dirty="0">
              <a:solidFill>
                <a:srgbClr val="3366FF"/>
              </a:solidFill>
              <a:latin typeface="Alegreya Sans SC Medium"/>
              <a:ea typeface="Alegreya Sans SC Medium"/>
              <a:cs typeface="Alegreya Sans SC Medium"/>
              <a:sym typeface="Alegreya Sans SC Medium"/>
            </a:endParaRPr>
          </a:p>
          <a:p>
            <a:pPr algn="ctr" defTabSz="382093" hangingPunct="0">
              <a:lnSpc>
                <a:spcPct val="64799"/>
              </a:lnSpc>
              <a:spcBef>
                <a:spcPts val="300"/>
              </a:spcBef>
              <a:defRPr sz="3500" b="1">
                <a:latin typeface="Alegreya Sans SC Medium"/>
                <a:ea typeface="Alegreya Sans SC Medium"/>
                <a:cs typeface="Alegreya Sans SC Medium"/>
                <a:sym typeface="Alegreya Sans SC Medium"/>
              </a:defRPr>
            </a:pPr>
            <a:r>
              <a:rPr sz="3200" b="1" kern="0" dirty="0">
                <a:solidFill>
                  <a:srgbClr val="FFFFFF"/>
                </a:solidFill>
                <a:latin typeface="Alegreya Sans SC Medium"/>
                <a:ea typeface="Alegreya Sans SC Medium"/>
                <a:cs typeface="Alegreya Sans SC Medium"/>
                <a:sym typeface="Alegreya Sans SC Medium"/>
              </a:rPr>
              <a:t>Marcus Schaech</a:t>
            </a:r>
          </a:p>
          <a:p>
            <a:pPr algn="ctr" defTabSz="382093" hangingPunct="0">
              <a:lnSpc>
                <a:spcPct val="64799"/>
              </a:lnSpc>
              <a:spcBef>
                <a:spcPts val="300"/>
              </a:spcBef>
              <a:defRPr sz="2500" b="1">
                <a:latin typeface="Alegreya Sans SC Medium"/>
                <a:ea typeface="Alegreya Sans SC Medium"/>
                <a:cs typeface="Alegreya Sans SC Medium"/>
                <a:sym typeface="Alegreya Sans SC Medium"/>
              </a:defRPr>
            </a:pPr>
            <a:r>
              <a:rPr sz="2400" b="1" kern="0" dirty="0">
                <a:solidFill>
                  <a:srgbClr val="FFFFFF"/>
                </a:solidFill>
                <a:latin typeface="Alegreya Sans SC Medium"/>
                <a:ea typeface="Alegreya Sans SC Medium"/>
                <a:cs typeface="Alegreya Sans SC Medium"/>
                <a:sym typeface="Alegreya Sans SC Medium"/>
              </a:rPr>
              <a:t>Senior </a:t>
            </a:r>
            <a:r>
              <a:rPr sz="2000" b="1" kern="0" dirty="0">
                <a:solidFill>
                  <a:srgbClr val="FFFFFF"/>
                </a:solidFill>
                <a:latin typeface="Alegreya Sans SC Medium"/>
                <a:ea typeface="Alegreya Sans SC Medium"/>
                <a:cs typeface="Alegreya Sans SC Medium"/>
                <a:sym typeface="Alegreya Sans SC Medium"/>
              </a:rPr>
              <a:t>Master Coordinator</a:t>
            </a:r>
          </a:p>
          <a:p>
            <a:pPr algn="ctr" defTabSz="382093" hangingPunct="0">
              <a:lnSpc>
                <a:spcPct val="64799"/>
              </a:lnSpc>
              <a:spcBef>
                <a:spcPts val="300"/>
              </a:spcBef>
              <a:defRPr sz="2000" b="1">
                <a:latin typeface="Alegreya Sans SC Medium"/>
                <a:ea typeface="Alegreya Sans SC Medium"/>
                <a:cs typeface="Alegreya Sans SC Medium"/>
                <a:sym typeface="Alegreya Sans SC Medium"/>
              </a:defRPr>
            </a:pPr>
            <a:r>
              <a:rPr sz="2000" b="1" kern="0" dirty="0">
                <a:solidFill>
                  <a:srgbClr val="FFFFFF"/>
                </a:solidFill>
                <a:latin typeface="Alegreya Sans SC Medium"/>
                <a:ea typeface="Alegreya Sans SC Medium"/>
                <a:cs typeface="Alegreya Sans SC Medium"/>
                <a:sym typeface="Alegreya Sans SC Medium"/>
              </a:rPr>
              <a:t>Earning S$3,750 - S$5,625 in a 4-week pay cycle</a:t>
            </a:r>
          </a:p>
          <a:p>
            <a:pPr algn="ctr" defTabSz="382093" hangingPunct="0">
              <a:lnSpc>
                <a:spcPct val="64799"/>
              </a:lnSpc>
              <a:spcBef>
                <a:spcPts val="300"/>
              </a:spcBef>
              <a:defRPr sz="2300" b="1">
                <a:latin typeface="Alegreya Sans SC Medium"/>
                <a:ea typeface="Alegreya Sans SC Medium"/>
                <a:cs typeface="Alegreya Sans SC Medium"/>
                <a:sym typeface="Alegreya Sans SC Medium"/>
              </a:defRPr>
            </a:pPr>
            <a:endParaRPr sz="2000" b="1" kern="0" dirty="0">
              <a:solidFill>
                <a:srgbClr val="FFFFFF"/>
              </a:solidFill>
              <a:latin typeface="Alegreya Sans SC Medium"/>
              <a:ea typeface="Alegreya Sans SC Medium"/>
              <a:cs typeface="Alegreya Sans SC Medium"/>
              <a:sym typeface="Alegreya Sans SC Medium"/>
            </a:endParaRPr>
          </a:p>
          <a:p>
            <a:pPr algn="ctr" defTabSz="382093" hangingPunct="0">
              <a:lnSpc>
                <a:spcPct val="64799"/>
              </a:lnSpc>
              <a:spcBef>
                <a:spcPts val="300"/>
              </a:spcBef>
              <a:defRPr sz="2300" b="1">
                <a:latin typeface="Alegreya Sans SC Medium"/>
                <a:ea typeface="Alegreya Sans SC Medium"/>
                <a:cs typeface="Alegreya Sans SC Medium"/>
                <a:sym typeface="Alegreya Sans SC Medium"/>
              </a:defRPr>
            </a:pPr>
            <a:endParaRPr sz="2000" b="1" kern="0" dirty="0">
              <a:solidFill>
                <a:srgbClr val="FFFFFF"/>
              </a:solidFill>
              <a:latin typeface="Alegreya Sans SC Medium"/>
              <a:ea typeface="Alegreya Sans SC Medium"/>
              <a:cs typeface="Alegreya Sans SC Medium"/>
              <a:sym typeface="Alegreya Sans SC Medium"/>
            </a:endParaRPr>
          </a:p>
          <a:p>
            <a:pPr algn="ctr" defTabSz="382093" hangingPunct="0">
              <a:lnSpc>
                <a:spcPct val="64799"/>
              </a:lnSpc>
              <a:spcBef>
                <a:spcPts val="300"/>
              </a:spcBef>
              <a:defRPr sz="1500" b="1">
                <a:latin typeface="Alegreya Sans SC Medium"/>
                <a:ea typeface="Alegreya Sans SC Medium"/>
                <a:cs typeface="Alegreya Sans SC Medium"/>
                <a:sym typeface="Alegreya Sans SC Medium"/>
              </a:defRPr>
            </a:pPr>
            <a:endParaRPr sz="400" b="1" kern="0" dirty="0">
              <a:solidFill>
                <a:srgbClr val="FFFFFF"/>
              </a:solidFill>
              <a:latin typeface="Alegreya Sans SC Medium"/>
              <a:ea typeface="Alegreya Sans SC Medium"/>
              <a:cs typeface="Alegreya Sans SC Medium"/>
              <a:sym typeface="Alegreya Sans SC Medium"/>
            </a:endParaRPr>
          </a:p>
          <a:p>
            <a:pPr algn="ctr" defTabSz="382093" hangingPunct="0">
              <a:lnSpc>
                <a:spcPct val="64799"/>
              </a:lnSpc>
              <a:spcBef>
                <a:spcPts val="300"/>
              </a:spcBef>
              <a:defRPr sz="2000" b="1">
                <a:latin typeface="Alegreya Sans SC Medium"/>
                <a:ea typeface="Alegreya Sans SC Medium"/>
                <a:cs typeface="Alegreya Sans SC Medium"/>
                <a:sym typeface="Alegreya Sans SC Medium"/>
              </a:defRPr>
            </a:pPr>
            <a:r>
              <a:rPr lang="en-US" sz="1900" b="1" kern="0" dirty="0">
                <a:solidFill>
                  <a:srgbClr val="FFFFFF"/>
                </a:solidFill>
                <a:latin typeface="Alegreya Sans SC Medium"/>
                <a:ea typeface="Alegreya Sans SC Medium"/>
                <a:cs typeface="Alegreya Sans SC Medium"/>
                <a:sym typeface="Alegreya Sans SC Medium"/>
              </a:rPr>
              <a:t>MASG </a:t>
            </a:r>
            <a:r>
              <a:rPr sz="1900" b="1" kern="0" dirty="0">
                <a:solidFill>
                  <a:srgbClr val="FFFFFF"/>
                </a:solidFill>
                <a:latin typeface="Alegreya Sans SC Medium"/>
                <a:ea typeface="Alegreya Sans SC Medium"/>
                <a:cs typeface="Alegreya Sans SC Medium"/>
                <a:sym typeface="Alegreya Sans SC Medium"/>
              </a:rPr>
              <a:t>Certified Trainer </a:t>
            </a:r>
            <a:r>
              <a:rPr lang="en-US" sz="1900" b="1" kern="0" dirty="0">
                <a:solidFill>
                  <a:srgbClr val="FFFFFF"/>
                </a:solidFill>
                <a:latin typeface="Alegreya Sans SC Medium"/>
                <a:ea typeface="Alegreya Sans SC Medium"/>
                <a:cs typeface="Alegreya Sans SC Medium"/>
                <a:sym typeface="Alegreya Sans SC Medium"/>
              </a:rPr>
              <a:t/>
            </a:r>
            <a:br>
              <a:rPr lang="en-US" sz="1900" b="1" kern="0" dirty="0">
                <a:solidFill>
                  <a:srgbClr val="FFFFFF"/>
                </a:solidFill>
                <a:latin typeface="Alegreya Sans SC Medium"/>
                <a:ea typeface="Alegreya Sans SC Medium"/>
                <a:cs typeface="Alegreya Sans SC Medium"/>
                <a:sym typeface="Alegreya Sans SC Medium"/>
              </a:rPr>
            </a:br>
            <a:endParaRPr lang="en-US" sz="1900" b="1" kern="0" dirty="0">
              <a:solidFill>
                <a:srgbClr val="FFFFFF"/>
              </a:solidFill>
              <a:latin typeface="Alegreya Sans SC Medium"/>
              <a:ea typeface="Alegreya Sans SC Medium"/>
              <a:cs typeface="Alegreya Sans SC Medium"/>
              <a:sym typeface="Alegreya Sans SC Medium"/>
            </a:endParaRPr>
          </a:p>
          <a:p>
            <a:pPr algn="ctr" defTabSz="382093" hangingPunct="0">
              <a:lnSpc>
                <a:spcPct val="64799"/>
              </a:lnSpc>
              <a:spcBef>
                <a:spcPts val="300"/>
              </a:spcBef>
              <a:defRPr sz="2000" b="1">
                <a:latin typeface="Alegreya Sans SC Medium"/>
                <a:ea typeface="Alegreya Sans SC Medium"/>
                <a:cs typeface="Alegreya Sans SC Medium"/>
                <a:sym typeface="Alegreya Sans SC Medium"/>
              </a:defRPr>
            </a:pPr>
            <a:r>
              <a:rPr sz="1900" b="1" kern="0" dirty="0">
                <a:solidFill>
                  <a:srgbClr val="FFFFFF"/>
                </a:solidFill>
                <a:latin typeface="Alegreya Sans SC Medium"/>
                <a:ea typeface="Alegreya Sans SC Medium"/>
                <a:cs typeface="Alegreya Sans SC Medium"/>
                <a:sym typeface="Alegreya Sans SC Medium"/>
              </a:rPr>
              <a:t>Speakers Bureau II</a:t>
            </a:r>
          </a:p>
          <a:p>
            <a:pPr algn="ctr" defTabSz="382093" hangingPunct="0">
              <a:lnSpc>
                <a:spcPct val="64799"/>
              </a:lnSpc>
              <a:spcBef>
                <a:spcPts val="300"/>
              </a:spcBef>
              <a:defRPr sz="2000" b="1">
                <a:latin typeface="Alegreya Sans SC Medium"/>
                <a:ea typeface="Alegreya Sans SC Medium"/>
                <a:cs typeface="Alegreya Sans SC Medium"/>
                <a:sym typeface="Alegreya Sans SC Medium"/>
              </a:defRPr>
            </a:pPr>
            <a:endParaRPr sz="1900" b="1" kern="0" dirty="0">
              <a:solidFill>
                <a:srgbClr val="FFFFFF"/>
              </a:solidFill>
              <a:latin typeface="Alegreya Sans SC Medium"/>
              <a:ea typeface="Alegreya Sans SC Medium"/>
              <a:cs typeface="Alegreya Sans SC Medium"/>
              <a:sym typeface="Alegreya Sans SC Medium"/>
            </a:endParaRPr>
          </a:p>
          <a:p>
            <a:pPr algn="ctr" defTabSz="382093" hangingPunct="0">
              <a:lnSpc>
                <a:spcPct val="64799"/>
              </a:lnSpc>
              <a:spcBef>
                <a:spcPts val="300"/>
              </a:spcBef>
              <a:defRPr sz="2000" b="1">
                <a:latin typeface="Alegreya Sans SC Medium"/>
                <a:ea typeface="Alegreya Sans SC Medium"/>
                <a:cs typeface="Alegreya Sans SC Medium"/>
                <a:sym typeface="Alegreya Sans SC Medium"/>
              </a:defRPr>
            </a:pPr>
            <a:r>
              <a:rPr sz="1900" b="1" kern="0" dirty="0">
                <a:solidFill>
                  <a:srgbClr val="FFFFFF"/>
                </a:solidFill>
                <a:latin typeface="Alegreya Sans SC Medium"/>
                <a:ea typeface="Alegreya Sans SC Medium"/>
                <a:cs typeface="Alegreya Sans SC Medium"/>
                <a:sym typeface="Alegreya Sans SC Medium"/>
              </a:rPr>
              <a:t>Leadership President’s Challenge Winner 2016</a:t>
            </a:r>
          </a:p>
          <a:p>
            <a:pPr algn="ctr" defTabSz="382093" hangingPunct="0">
              <a:lnSpc>
                <a:spcPct val="64799"/>
              </a:lnSpc>
              <a:spcBef>
                <a:spcPts val="300"/>
              </a:spcBef>
              <a:defRPr sz="2000" b="1">
                <a:latin typeface="Alegreya Sans SC Medium"/>
                <a:ea typeface="Alegreya Sans SC Medium"/>
                <a:cs typeface="Alegreya Sans SC Medium"/>
                <a:sym typeface="Alegreya Sans SC Medium"/>
              </a:defRPr>
            </a:pPr>
            <a:endParaRPr sz="1900" b="1" kern="0" dirty="0">
              <a:solidFill>
                <a:srgbClr val="FFFFFF"/>
              </a:solidFill>
              <a:latin typeface="Alegreya Sans SC Medium"/>
              <a:ea typeface="Alegreya Sans SC Medium"/>
              <a:cs typeface="Alegreya Sans SC Medium"/>
              <a:sym typeface="Alegreya Sans SC Medium"/>
            </a:endParaRPr>
          </a:p>
          <a:p>
            <a:pPr algn="ctr" defTabSz="382093" hangingPunct="0">
              <a:lnSpc>
                <a:spcPct val="64799"/>
              </a:lnSpc>
              <a:spcBef>
                <a:spcPts val="300"/>
              </a:spcBef>
              <a:defRPr sz="2000" b="1">
                <a:latin typeface="Alegreya Sans SC Medium"/>
                <a:ea typeface="Alegreya Sans SC Medium"/>
                <a:cs typeface="Alegreya Sans SC Medium"/>
                <a:sym typeface="Alegreya Sans SC Medium"/>
              </a:defRPr>
            </a:pPr>
            <a:r>
              <a:rPr sz="1900" b="1" kern="0">
                <a:solidFill>
                  <a:srgbClr val="FFFFFF"/>
                </a:solidFill>
                <a:latin typeface="Alegreya Sans SC Medium"/>
                <a:ea typeface="Alegreya Sans SC Medium"/>
                <a:cs typeface="Alegreya Sans SC Medium"/>
                <a:sym typeface="Alegreya Sans SC Medium"/>
              </a:rPr>
              <a:t>Motives</a:t>
            </a:r>
            <a:r>
              <a:rPr lang="en-US" sz="1900" b="1" kern="0">
                <a:solidFill>
                  <a:srgbClr val="FFFFFF"/>
                </a:solidFill>
                <a:latin typeface="Alegreya Sans SC Medium"/>
                <a:ea typeface="Alegreya Sans SC Medium"/>
                <a:cs typeface="Alegreya Sans SC Medium"/>
                <a:sym typeface="Alegreya Sans SC Medium"/>
              </a:rPr>
              <a:t>®</a:t>
            </a:r>
            <a:r>
              <a:rPr sz="1900" b="1" kern="0">
                <a:solidFill>
                  <a:srgbClr val="FFFFFF"/>
                </a:solidFill>
                <a:latin typeface="Alegreya Sans SC Medium"/>
                <a:ea typeface="Alegreya Sans SC Medium"/>
                <a:cs typeface="Alegreya Sans SC Medium"/>
                <a:sym typeface="Alegreya Sans SC Medium"/>
              </a:rPr>
              <a:t> </a:t>
            </a:r>
            <a:r>
              <a:rPr sz="1900" b="1" kern="0" dirty="0">
                <a:solidFill>
                  <a:srgbClr val="FFFFFF"/>
                </a:solidFill>
                <a:latin typeface="Alegreya Sans SC Medium"/>
                <a:ea typeface="Alegreya Sans SC Medium"/>
                <a:cs typeface="Alegreya Sans SC Medium"/>
                <a:sym typeface="Alegreya Sans SC Medium"/>
              </a:rPr>
              <a:t>and TLS Challenge Winners 2016</a:t>
            </a:r>
          </a:p>
          <a:p>
            <a:pPr algn="ctr" defTabSz="382093" hangingPunct="0">
              <a:lnSpc>
                <a:spcPct val="64799"/>
              </a:lnSpc>
              <a:spcBef>
                <a:spcPts val="300"/>
              </a:spcBef>
              <a:defRPr sz="1500" b="1">
                <a:latin typeface="Alegreya Sans SC Medium"/>
                <a:ea typeface="Alegreya Sans SC Medium"/>
                <a:cs typeface="Alegreya Sans SC Medium"/>
                <a:sym typeface="Alegreya Sans SC Medium"/>
              </a:defRPr>
            </a:pPr>
            <a:endParaRPr sz="1900" b="1" kern="0" dirty="0">
              <a:solidFill>
                <a:srgbClr val="FFFFFF"/>
              </a:solidFill>
              <a:latin typeface="Alegreya Sans SC Medium"/>
              <a:ea typeface="Alegreya Sans SC Medium"/>
              <a:cs typeface="Alegreya Sans SC Medium"/>
              <a:sym typeface="Alegreya Sans SC Medium"/>
            </a:endParaRPr>
          </a:p>
          <a:p>
            <a:pPr algn="ctr" defTabSz="382093" hangingPunct="0">
              <a:lnSpc>
                <a:spcPct val="64799"/>
              </a:lnSpc>
              <a:spcBef>
                <a:spcPts val="300"/>
              </a:spcBef>
              <a:defRPr sz="2000" b="1">
                <a:latin typeface="Alegreya Sans SC Medium"/>
                <a:ea typeface="Alegreya Sans SC Medium"/>
                <a:cs typeface="Alegreya Sans SC Medium"/>
                <a:sym typeface="Alegreya Sans SC Medium"/>
              </a:defRPr>
            </a:pPr>
            <a:r>
              <a:rPr sz="1900" b="1" kern="0" dirty="0">
                <a:solidFill>
                  <a:srgbClr val="FFFFFF"/>
                </a:solidFill>
                <a:latin typeface="Alegreya Sans SC Medium"/>
                <a:ea typeface="Alegreya Sans SC Medium"/>
                <a:cs typeface="Alegreya Sans SC Medium"/>
                <a:sym typeface="Alegreya Sans SC Medium"/>
              </a:rPr>
              <a:t>Annual Convention Chairman Challenge Winner 2017</a:t>
            </a:r>
          </a:p>
          <a:p>
            <a:pPr algn="ctr" defTabSz="382093" hangingPunct="0">
              <a:lnSpc>
                <a:spcPct val="64799"/>
              </a:lnSpc>
              <a:spcBef>
                <a:spcPts val="300"/>
              </a:spcBef>
              <a:defRPr sz="2000" b="1">
                <a:latin typeface="Alegreya Sans SC Medium"/>
                <a:ea typeface="Alegreya Sans SC Medium"/>
                <a:cs typeface="Alegreya Sans SC Medium"/>
                <a:sym typeface="Alegreya Sans SC Medium"/>
              </a:defRPr>
            </a:pPr>
            <a:endParaRPr sz="1900" b="1" kern="0" dirty="0">
              <a:solidFill>
                <a:srgbClr val="FFFFFF"/>
              </a:solidFill>
              <a:latin typeface="Alegreya Sans SC Medium"/>
              <a:ea typeface="Alegreya Sans SC Medium"/>
              <a:cs typeface="Alegreya Sans SC Medium"/>
              <a:sym typeface="Alegreya Sans SC Medium"/>
            </a:endParaRPr>
          </a:p>
          <a:p>
            <a:pPr algn="ctr" defTabSz="382093" hangingPunct="0">
              <a:lnSpc>
                <a:spcPct val="64799"/>
              </a:lnSpc>
              <a:spcBef>
                <a:spcPts val="300"/>
              </a:spcBef>
              <a:defRPr sz="2000" b="1">
                <a:latin typeface="Alegreya Sans SC Medium"/>
                <a:ea typeface="Alegreya Sans SC Medium"/>
                <a:cs typeface="Alegreya Sans SC Medium"/>
                <a:sym typeface="Alegreya Sans SC Medium"/>
              </a:defRPr>
            </a:pPr>
            <a:r>
              <a:rPr sz="1900" b="1" kern="0" dirty="0">
                <a:solidFill>
                  <a:srgbClr val="FFFFFF"/>
                </a:solidFill>
                <a:latin typeface="Alegreya Sans SC Medium"/>
                <a:ea typeface="Alegreya Sans SC Medium"/>
                <a:cs typeface="Alegreya Sans SC Medium"/>
                <a:sym typeface="Alegreya Sans SC Medium"/>
              </a:rPr>
              <a:t>International MAIC Chairman Challenge Winner 2017</a:t>
            </a:r>
          </a:p>
          <a:p>
            <a:pPr algn="ctr" defTabSz="382093" hangingPunct="0">
              <a:lnSpc>
                <a:spcPct val="64799"/>
              </a:lnSpc>
              <a:spcBef>
                <a:spcPts val="300"/>
              </a:spcBef>
              <a:defRPr sz="2000" b="1">
                <a:latin typeface="Alegreya Sans SC Medium"/>
                <a:ea typeface="Alegreya Sans SC Medium"/>
                <a:cs typeface="Alegreya Sans SC Medium"/>
                <a:sym typeface="Alegreya Sans SC Medium"/>
              </a:defRPr>
            </a:pPr>
            <a:endParaRPr sz="1900" b="1" kern="0" dirty="0">
              <a:solidFill>
                <a:srgbClr val="FFFFFF"/>
              </a:solidFill>
              <a:latin typeface="Alegreya Sans SC Medium"/>
              <a:ea typeface="Alegreya Sans SC Medium"/>
              <a:cs typeface="Alegreya Sans SC Medium"/>
              <a:sym typeface="Alegreya Sans SC Medium"/>
            </a:endParaRPr>
          </a:p>
          <a:p>
            <a:pPr algn="ctr" defTabSz="382093" hangingPunct="0">
              <a:lnSpc>
                <a:spcPct val="64799"/>
              </a:lnSpc>
              <a:spcBef>
                <a:spcPts val="300"/>
              </a:spcBef>
              <a:defRPr sz="2000" b="1">
                <a:latin typeface="Alegreya Sans SC Medium"/>
                <a:ea typeface="Alegreya Sans SC Medium"/>
                <a:cs typeface="Alegreya Sans SC Medium"/>
                <a:sym typeface="Alegreya Sans SC Medium"/>
              </a:defRPr>
            </a:pPr>
            <a:r>
              <a:rPr sz="1900" b="1" kern="0" dirty="0">
                <a:solidFill>
                  <a:srgbClr val="FFFFFF"/>
                </a:solidFill>
                <a:latin typeface="Alegreya Sans SC Medium"/>
                <a:ea typeface="Alegreya Sans SC Medium"/>
                <a:cs typeface="Alegreya Sans SC Medium"/>
                <a:sym typeface="Alegreya Sans SC Medium"/>
              </a:rPr>
              <a:t>Leadership Chairman Challenge Winner 2017 </a:t>
            </a:r>
          </a:p>
          <a:p>
            <a:pPr algn="ctr" defTabSz="382093" hangingPunct="0">
              <a:lnSpc>
                <a:spcPct val="64799"/>
              </a:lnSpc>
              <a:spcBef>
                <a:spcPts val="300"/>
              </a:spcBef>
              <a:defRPr sz="2000" b="1">
                <a:latin typeface="Alegreya Sans SC Medium"/>
                <a:ea typeface="Alegreya Sans SC Medium"/>
                <a:cs typeface="Alegreya Sans SC Medium"/>
                <a:sym typeface="Alegreya Sans SC Medium"/>
              </a:defRPr>
            </a:pPr>
            <a:endParaRPr sz="1900" b="1" kern="0" dirty="0">
              <a:solidFill>
                <a:srgbClr val="FFFFFF"/>
              </a:solidFill>
              <a:latin typeface="Alegreya Sans SC Medium"/>
              <a:ea typeface="Alegreya Sans SC Medium"/>
              <a:cs typeface="Alegreya Sans SC Medium"/>
              <a:sym typeface="Alegreya Sans SC Medium"/>
            </a:endParaRPr>
          </a:p>
          <a:p>
            <a:pPr algn="ctr" defTabSz="382093" hangingPunct="0">
              <a:lnSpc>
                <a:spcPct val="64799"/>
              </a:lnSpc>
              <a:spcBef>
                <a:spcPts val="300"/>
              </a:spcBef>
              <a:defRPr sz="2000" b="1">
                <a:latin typeface="Alegreya Sans SC Medium"/>
                <a:ea typeface="Alegreya Sans SC Medium"/>
                <a:cs typeface="Alegreya Sans SC Medium"/>
                <a:sym typeface="Alegreya Sans SC Medium"/>
              </a:defRPr>
            </a:pPr>
            <a:r>
              <a:rPr sz="1900" b="1" kern="0" dirty="0">
                <a:solidFill>
                  <a:srgbClr val="FFFFFF"/>
                </a:solidFill>
                <a:latin typeface="Alegreya Sans SC Medium"/>
                <a:ea typeface="Alegreya Sans SC Medium"/>
                <a:cs typeface="Alegreya Sans SC Medium"/>
                <a:sym typeface="Alegreya Sans SC Medium"/>
              </a:rPr>
              <a:t>Motives Certified Beauty Advisor </a:t>
            </a:r>
          </a:p>
          <a:p>
            <a:pPr algn="ctr" defTabSz="382093" hangingPunct="0">
              <a:lnSpc>
                <a:spcPct val="64799"/>
              </a:lnSpc>
              <a:spcBef>
                <a:spcPts val="300"/>
              </a:spcBef>
              <a:defRPr sz="2000" b="1">
                <a:latin typeface="Alegreya Sans SC Medium"/>
                <a:ea typeface="Alegreya Sans SC Medium"/>
                <a:cs typeface="Alegreya Sans SC Medium"/>
                <a:sym typeface="Alegreya Sans SC Medium"/>
              </a:defRPr>
            </a:pPr>
            <a:endParaRPr sz="1900" b="1" kern="0" dirty="0">
              <a:solidFill>
                <a:srgbClr val="FFFFFF"/>
              </a:solidFill>
              <a:latin typeface="Alegreya Sans SC Medium"/>
              <a:ea typeface="Alegreya Sans SC Medium"/>
              <a:cs typeface="Alegreya Sans SC Medium"/>
              <a:sym typeface="Alegreya Sans SC Medium"/>
            </a:endParaRPr>
          </a:p>
          <a:p>
            <a:pPr algn="ctr" defTabSz="382093" hangingPunct="0">
              <a:lnSpc>
                <a:spcPct val="64799"/>
              </a:lnSpc>
              <a:spcBef>
                <a:spcPts val="300"/>
              </a:spcBef>
              <a:defRPr sz="2000" b="1">
                <a:latin typeface="Alegreya Sans SC Medium"/>
                <a:ea typeface="Alegreya Sans SC Medium"/>
                <a:cs typeface="Alegreya Sans SC Medium"/>
                <a:sym typeface="Alegreya Sans SC Medium"/>
              </a:defRPr>
            </a:pPr>
            <a:r>
              <a:rPr sz="1900" b="1" kern="0" dirty="0">
                <a:solidFill>
                  <a:srgbClr val="FFFFFF"/>
                </a:solidFill>
                <a:latin typeface="Alegreya Sans SC Medium"/>
                <a:ea typeface="Alegreya Sans SC Medium"/>
                <a:cs typeface="Alegreya Sans SC Medium"/>
                <a:sym typeface="Alegreya Sans SC Medium"/>
              </a:rPr>
              <a:t>6 x Master UFO Qualifier </a:t>
            </a:r>
          </a:p>
          <a:p>
            <a:pPr algn="ctr" defTabSz="382093" hangingPunct="0">
              <a:lnSpc>
                <a:spcPct val="64799"/>
              </a:lnSpc>
              <a:spcBef>
                <a:spcPts val="300"/>
              </a:spcBef>
              <a:defRPr sz="1500" b="1">
                <a:latin typeface="Alegreya Sans SC Medium"/>
                <a:ea typeface="Alegreya Sans SC Medium"/>
                <a:cs typeface="Alegreya Sans SC Medium"/>
                <a:sym typeface="Alegreya Sans SC Medium"/>
              </a:defRPr>
            </a:pPr>
            <a:r>
              <a:rPr sz="1900" b="1" kern="0" dirty="0">
                <a:solidFill>
                  <a:srgbClr val="FFFFFF"/>
                </a:solidFill>
                <a:latin typeface="Alegreya Sans SC Medium"/>
                <a:ea typeface="Alegreya Sans SC Medium"/>
                <a:cs typeface="Alegreya Sans SC Medium"/>
                <a:sym typeface="Alegreya Sans SC Medium"/>
              </a:rPr>
              <a:t/>
            </a:r>
            <a:br>
              <a:rPr sz="1900" b="1" kern="0" dirty="0">
                <a:solidFill>
                  <a:srgbClr val="FFFFFF"/>
                </a:solidFill>
                <a:latin typeface="Alegreya Sans SC Medium"/>
                <a:ea typeface="Alegreya Sans SC Medium"/>
                <a:cs typeface="Alegreya Sans SC Medium"/>
                <a:sym typeface="Alegreya Sans SC Medium"/>
              </a:rPr>
            </a:br>
            <a:r>
              <a:rPr sz="1900" b="1" kern="0" dirty="0">
                <a:solidFill>
                  <a:srgbClr val="FFFFFF"/>
                </a:solidFill>
                <a:latin typeface="Alegreya Sans SC Medium"/>
                <a:ea typeface="Alegreya Sans SC Medium"/>
                <a:cs typeface="Alegreya Sans SC Medium"/>
                <a:sym typeface="Alegreya Sans SC Medium"/>
              </a:rPr>
              <a:t>6 x Shopping Annuity Master Member</a:t>
            </a:r>
          </a:p>
        </p:txBody>
      </p:sp>
      <p:pic>
        <p:nvPicPr>
          <p:cNvPr id="207" name="image6.png" descr="Screen Shot 2017-09-08 at 2.04.00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30338" y="1236152"/>
            <a:ext cx="1538944" cy="37512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Rectangle 4"/>
          <p:cNvSpPr/>
          <p:nvPr/>
        </p:nvSpPr>
        <p:spPr>
          <a:xfrm>
            <a:off x="0" y="5654785"/>
            <a:ext cx="10799619" cy="1203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lnSpc>
                <a:spcPct val="107000"/>
              </a:lnSpc>
              <a:spcAft>
                <a:spcPts val="800"/>
              </a:spcAft>
            </a:pPr>
            <a:r>
              <a:rPr lang="en-SG" sz="1100" kern="0" dirty="0">
                <a:solidFill>
                  <a:srgbClr val="FFFFFF"/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  <a:sym typeface="Calibri"/>
              </a:rPr>
              <a:t>Disclaimer:</a:t>
            </a:r>
          </a:p>
          <a:p>
            <a:pPr hangingPunct="0">
              <a:lnSpc>
                <a:spcPct val="107000"/>
              </a:lnSpc>
              <a:spcAft>
                <a:spcPts val="800"/>
              </a:spcAft>
            </a:pPr>
            <a:r>
              <a:rPr lang="en-SG" sz="1100" kern="0" dirty="0">
                <a:solidFill>
                  <a:srgbClr val="FFFFFF"/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  <a:sym typeface="Calibri"/>
              </a:rPr>
              <a:t>The income levels mentioned in this presentation are for illustration purposes only. They are not intended to  represent the income of any typical Market Singapore® </a:t>
            </a:r>
            <a:r>
              <a:rPr lang="en-SG" sz="1100" kern="0" dirty="0" err="1">
                <a:solidFill>
                  <a:srgbClr val="FFFFFF"/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  <a:sym typeface="Calibri"/>
              </a:rPr>
              <a:t>UnFranchise</a:t>
            </a:r>
            <a:r>
              <a:rPr lang="en-SG" sz="1100" kern="0" dirty="0">
                <a:solidFill>
                  <a:srgbClr val="FFFFFF"/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  <a:sym typeface="Calibri"/>
              </a:rPr>
              <a:t>® Owner, nor are they intended to represent that any given </a:t>
            </a:r>
            <a:r>
              <a:rPr lang="en-SG" sz="1100" kern="0" dirty="0" err="1">
                <a:solidFill>
                  <a:srgbClr val="FFFFFF"/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  <a:sym typeface="Calibri"/>
              </a:rPr>
              <a:t>UnFranchise</a:t>
            </a:r>
            <a:r>
              <a:rPr lang="en-SG" sz="1100" kern="0" dirty="0">
                <a:solidFill>
                  <a:srgbClr val="FFFFFF"/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  <a:sym typeface="Calibri"/>
              </a:rPr>
              <a:t>® Owner will earn income in that amount.</a:t>
            </a:r>
          </a:p>
          <a:p>
            <a:pPr hangingPunct="0">
              <a:lnSpc>
                <a:spcPct val="107000"/>
              </a:lnSpc>
              <a:spcAft>
                <a:spcPts val="800"/>
              </a:spcAft>
            </a:pPr>
            <a:r>
              <a:rPr lang="en-SG" sz="1100" kern="0" dirty="0">
                <a:solidFill>
                  <a:srgbClr val="FFFFFF"/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  <a:sym typeface="Calibri"/>
              </a:rPr>
              <a:t>The success of any Market Singapore® </a:t>
            </a:r>
            <a:r>
              <a:rPr lang="en-SG" sz="1100" kern="0" dirty="0" err="1">
                <a:solidFill>
                  <a:srgbClr val="FFFFFF"/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  <a:sym typeface="Calibri"/>
              </a:rPr>
              <a:t>UnFranchise</a:t>
            </a:r>
            <a:r>
              <a:rPr lang="en-SG" sz="1100" kern="0" dirty="0">
                <a:solidFill>
                  <a:srgbClr val="FFFFFF"/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  <a:sym typeface="Calibri"/>
              </a:rPr>
              <a:t>® Owner will  depend upon the amount of hard work, talent, and dedication which he or she devotes to building his or her Market Singapore® Business.</a:t>
            </a:r>
          </a:p>
        </p:txBody>
      </p:sp>
    </p:spTree>
    <p:extLst>
      <p:ext uri="{BB962C8B-B14F-4D97-AF65-F5344CB8AC3E}">
        <p14:creationId xmlns:p14="http://schemas.microsoft.com/office/powerpoint/2010/main" val="2473642126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satOff val="-6843"/>
            <a:lumOff val="-10705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>
            <a:spLocks noGrp="1"/>
          </p:cNvSpPr>
          <p:nvPr>
            <p:ph type="title"/>
          </p:nvPr>
        </p:nvSpPr>
        <p:spPr>
          <a:xfrm>
            <a:off x="1009936" y="959828"/>
            <a:ext cx="4405991" cy="557440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700" b="1">
                <a:solidFill>
                  <a:srgbClr val="FFFFFF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r>
              <a:rPr sz="6000" dirty="0"/>
              <a:t>THE  SPECIAL MOMENT</a:t>
            </a:r>
          </a:p>
        </p:txBody>
      </p:sp>
      <p:pic>
        <p:nvPicPr>
          <p:cNvPr id="210" name="image24.jpeg" descr="IMG-20170906-WA00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77398" y="475176"/>
            <a:ext cx="3921046" cy="592534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rotWithShape="0">
              <a:srgbClr val="000000">
                <a:alpha val="20000"/>
              </a:srgbClr>
            </a:outerShdw>
          </a:effectLst>
        </p:spPr>
      </p:pic>
      <p:sp>
        <p:nvSpPr>
          <p:cNvPr id="211" name="Shape 211"/>
          <p:cNvSpPr/>
          <p:nvPr/>
        </p:nvSpPr>
        <p:spPr>
          <a:xfrm>
            <a:off x="1009936" y="5384756"/>
            <a:ext cx="4264946" cy="701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3600" b="1">
                <a:solidFill>
                  <a:srgbClr val="F6FFFA"/>
                </a:solidFill>
                <a:latin typeface="Alegreya Sans SC Light"/>
                <a:ea typeface="Alegreya Sans SC Light"/>
                <a:cs typeface="Alegreya Sans SC Light"/>
                <a:sym typeface="Alegreya Sans SC Light"/>
              </a:defRPr>
            </a:lvl1pPr>
          </a:lstStyle>
          <a:p>
            <a:pPr algn="r" hangingPunct="0">
              <a:lnSpc>
                <a:spcPct val="90000"/>
              </a:lnSpc>
            </a:pPr>
            <a:r>
              <a:rPr sz="4400" kern="0" dirty="0"/>
              <a:t>25th MAIC 2017</a:t>
            </a:r>
          </a:p>
        </p:txBody>
      </p:sp>
    </p:spTree>
    <p:extLst>
      <p:ext uri="{BB962C8B-B14F-4D97-AF65-F5344CB8AC3E}">
        <p14:creationId xmlns:p14="http://schemas.microsoft.com/office/powerpoint/2010/main" val="3918878427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satOff val="-6843"/>
            <a:lumOff val="-10705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>
            <a:spLocks noGrp="1"/>
          </p:cNvSpPr>
          <p:nvPr>
            <p:ph type="title"/>
          </p:nvPr>
        </p:nvSpPr>
        <p:spPr>
          <a:xfrm>
            <a:off x="1524000" y="1"/>
            <a:ext cx="9144000" cy="1854981"/>
          </a:xfrm>
          <a:prstGeom prst="rect">
            <a:avLst/>
          </a:prstGeom>
          <a:solidFill>
            <a:srgbClr val="8EB4E3">
              <a:alpha val="24000"/>
            </a:srgbClr>
          </a:solidFill>
        </p:spPr>
        <p:txBody>
          <a:bodyPr>
            <a:normAutofit/>
          </a:bodyPr>
          <a:lstStyle>
            <a:lvl1pPr>
              <a:defRPr sz="5200">
                <a:solidFill>
                  <a:srgbClr val="FFFFFF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r>
              <a:rPr sz="6600" dirty="0"/>
              <a:t>SUCCESS TIPS</a:t>
            </a:r>
          </a:p>
        </p:txBody>
      </p:sp>
      <p:grpSp>
        <p:nvGrpSpPr>
          <p:cNvPr id="216" name="Group 216"/>
          <p:cNvGrpSpPr/>
          <p:nvPr/>
        </p:nvGrpSpPr>
        <p:grpSpPr>
          <a:xfrm>
            <a:off x="520423" y="2506728"/>
            <a:ext cx="3347489" cy="3184388"/>
            <a:chOff x="-1" y="-2"/>
            <a:chExt cx="2907373" cy="2819523"/>
          </a:xfrm>
        </p:grpSpPr>
        <p:sp>
          <p:nvSpPr>
            <p:cNvPr id="214" name="Shape 214"/>
            <p:cNvSpPr/>
            <p:nvPr/>
          </p:nvSpPr>
          <p:spPr>
            <a:xfrm>
              <a:off x="-1" y="-2"/>
              <a:ext cx="2907373" cy="2819523"/>
            </a:xfrm>
            <a:prstGeom prst="ellipse">
              <a:avLst/>
            </a:prstGeom>
            <a:solidFill>
              <a:srgbClr val="00FFFF">
                <a:alpha val="71000"/>
              </a:srgbClr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hangingPunct="0">
                <a:defRPr sz="1800"/>
              </a:pPr>
              <a:endParaRPr kern="0">
                <a:solidFill>
                  <a:srgbClr val="FFFFFF"/>
                </a:solidFill>
                <a:latin typeface="Calibri"/>
                <a:sym typeface="Calibri"/>
              </a:endParaRPr>
            </a:p>
          </p:txBody>
        </p:sp>
        <p:sp>
          <p:nvSpPr>
            <p:cNvPr id="215" name="Shape 215"/>
            <p:cNvSpPr/>
            <p:nvPr/>
          </p:nvSpPr>
          <p:spPr>
            <a:xfrm>
              <a:off x="258587" y="601847"/>
              <a:ext cx="1897224" cy="1615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r" hangingPunct="0">
                <a:lnSpc>
                  <a:spcPct val="90000"/>
                </a:lnSpc>
                <a:defRPr sz="2200">
                  <a:latin typeface="Athelas"/>
                  <a:ea typeface="Athelas"/>
                  <a:cs typeface="Athelas"/>
                  <a:sym typeface="Athelas"/>
                </a:defRPr>
              </a:pPr>
              <a:r>
                <a:rPr sz="2200" kern="0" dirty="0">
                  <a:solidFill>
                    <a:srgbClr val="FFFFFF"/>
                  </a:solidFill>
                  <a:latin typeface="Athelas"/>
                  <a:ea typeface="Athelas"/>
                  <a:cs typeface="Athelas"/>
                  <a:sym typeface="Athelas"/>
                </a:rPr>
                <a:t>BE COACHABLE</a:t>
              </a:r>
            </a:p>
            <a:p>
              <a:pPr algn="r" hangingPunct="0">
                <a:lnSpc>
                  <a:spcPct val="90000"/>
                </a:lnSpc>
                <a:defRPr sz="2200">
                  <a:latin typeface="Athelas"/>
                  <a:ea typeface="Athelas"/>
                  <a:cs typeface="Athelas"/>
                  <a:sym typeface="Athelas"/>
                </a:defRPr>
              </a:pPr>
              <a:r>
                <a:rPr sz="2200" kern="0" dirty="0">
                  <a:solidFill>
                    <a:srgbClr val="FFFFFF"/>
                  </a:solidFill>
                  <a:latin typeface="Athelas"/>
                  <a:ea typeface="Athelas"/>
                  <a:cs typeface="Athelas"/>
                  <a:sym typeface="Athelas"/>
                </a:rPr>
                <a:t>LISTEN</a:t>
              </a:r>
            </a:p>
            <a:p>
              <a:pPr algn="r" hangingPunct="0">
                <a:lnSpc>
                  <a:spcPct val="90000"/>
                </a:lnSpc>
                <a:defRPr sz="2200">
                  <a:latin typeface="Athelas"/>
                  <a:ea typeface="Athelas"/>
                  <a:cs typeface="Athelas"/>
                  <a:sym typeface="Athelas"/>
                </a:defRPr>
              </a:pPr>
              <a:r>
                <a:rPr sz="2200" kern="0" dirty="0">
                  <a:solidFill>
                    <a:srgbClr val="FFFFFF"/>
                  </a:solidFill>
                  <a:latin typeface="Athelas"/>
                  <a:ea typeface="Athelas"/>
                  <a:cs typeface="Athelas"/>
                  <a:sym typeface="Athelas"/>
                </a:rPr>
                <a:t>LEARN</a:t>
              </a:r>
            </a:p>
            <a:p>
              <a:pPr algn="r" hangingPunct="0">
                <a:lnSpc>
                  <a:spcPct val="90000"/>
                </a:lnSpc>
                <a:defRPr sz="2200">
                  <a:latin typeface="Athelas"/>
                  <a:ea typeface="Athelas"/>
                  <a:cs typeface="Athelas"/>
                  <a:sym typeface="Athelas"/>
                </a:defRPr>
              </a:pPr>
              <a:r>
                <a:rPr sz="2200" kern="0" dirty="0">
                  <a:solidFill>
                    <a:srgbClr val="FFFFFF"/>
                  </a:solidFill>
                  <a:latin typeface="Athelas"/>
                  <a:ea typeface="Athelas"/>
                  <a:cs typeface="Athelas"/>
                  <a:sym typeface="Athelas"/>
                </a:rPr>
                <a:t>FOLLOW</a:t>
              </a:r>
            </a:p>
          </p:txBody>
        </p:sp>
      </p:grpSp>
      <p:grpSp>
        <p:nvGrpSpPr>
          <p:cNvPr id="219" name="Group 219"/>
          <p:cNvGrpSpPr/>
          <p:nvPr/>
        </p:nvGrpSpPr>
        <p:grpSpPr>
          <a:xfrm>
            <a:off x="3199033" y="2506728"/>
            <a:ext cx="3347487" cy="3184388"/>
            <a:chOff x="0" y="-2"/>
            <a:chExt cx="2907371" cy="2819523"/>
          </a:xfrm>
        </p:grpSpPr>
        <p:sp>
          <p:nvSpPr>
            <p:cNvPr id="217" name="Shape 217"/>
            <p:cNvSpPr/>
            <p:nvPr/>
          </p:nvSpPr>
          <p:spPr>
            <a:xfrm>
              <a:off x="0" y="-2"/>
              <a:ext cx="2907371" cy="2819523"/>
            </a:xfrm>
            <a:prstGeom prst="ellipse">
              <a:avLst/>
            </a:prstGeom>
            <a:solidFill>
              <a:srgbClr val="FFCC66">
                <a:alpha val="71000"/>
              </a:srgbClr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hangingPunct="0">
                <a:defRPr sz="1800"/>
              </a:pPr>
              <a:endParaRPr kern="0">
                <a:solidFill>
                  <a:srgbClr val="FFFFFF"/>
                </a:solidFill>
                <a:latin typeface="Calibri"/>
                <a:sym typeface="Calibri"/>
              </a:endParaRPr>
            </a:p>
          </p:txBody>
        </p:sp>
        <p:sp>
          <p:nvSpPr>
            <p:cNvPr id="218" name="Shape 218"/>
            <p:cNvSpPr/>
            <p:nvPr/>
          </p:nvSpPr>
          <p:spPr>
            <a:xfrm>
              <a:off x="50129" y="809596"/>
              <a:ext cx="2069616" cy="1200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r" hangingPunct="0">
                <a:lnSpc>
                  <a:spcPct val="90000"/>
                </a:lnSpc>
                <a:defRPr sz="2000">
                  <a:latin typeface="Athelas"/>
                  <a:ea typeface="Athelas"/>
                  <a:cs typeface="Athelas"/>
                  <a:sym typeface="Athelas"/>
                </a:defRPr>
              </a:pPr>
              <a:r>
                <a:rPr sz="2000" kern="0" dirty="0">
                  <a:solidFill>
                    <a:srgbClr val="FFFFFF"/>
                  </a:solidFill>
                  <a:latin typeface="Athelas"/>
                  <a:ea typeface="Athelas"/>
                  <a:cs typeface="Athelas"/>
                  <a:sym typeface="Athelas"/>
                </a:rPr>
                <a:t>BE COMMITTED</a:t>
              </a:r>
            </a:p>
            <a:p>
              <a:pPr algn="r" hangingPunct="0">
                <a:lnSpc>
                  <a:spcPct val="90000"/>
                </a:lnSpc>
                <a:defRPr sz="2000">
                  <a:latin typeface="Athelas"/>
                  <a:ea typeface="Athelas"/>
                  <a:cs typeface="Athelas"/>
                  <a:sym typeface="Athelas"/>
                </a:defRPr>
              </a:pPr>
              <a:r>
                <a:rPr sz="2000" kern="0" dirty="0">
                  <a:solidFill>
                    <a:srgbClr val="FFFFFF"/>
                  </a:solidFill>
                  <a:latin typeface="Athelas"/>
                  <a:ea typeface="Athelas"/>
                  <a:cs typeface="Athelas"/>
                  <a:sym typeface="Athelas"/>
                </a:rPr>
                <a:t>CORINGS</a:t>
              </a:r>
            </a:p>
            <a:p>
              <a:pPr algn="r" hangingPunct="0">
                <a:lnSpc>
                  <a:spcPct val="90000"/>
                </a:lnSpc>
                <a:defRPr sz="2000">
                  <a:latin typeface="Athelas"/>
                  <a:ea typeface="Athelas"/>
                  <a:cs typeface="Athelas"/>
                  <a:sym typeface="Athelas"/>
                </a:defRPr>
              </a:pPr>
              <a:r>
                <a:rPr sz="2000" kern="0" dirty="0">
                  <a:solidFill>
                    <a:srgbClr val="FFFFFF"/>
                  </a:solidFill>
                  <a:latin typeface="Athelas"/>
                  <a:ea typeface="Athelas"/>
                  <a:cs typeface="Athelas"/>
                  <a:sym typeface="Athelas"/>
                </a:rPr>
                <a:t>SEMINARS</a:t>
              </a:r>
            </a:p>
            <a:p>
              <a:pPr algn="r" hangingPunct="0">
                <a:lnSpc>
                  <a:spcPct val="90000"/>
                </a:lnSpc>
                <a:defRPr sz="2000">
                  <a:latin typeface="Athelas"/>
                  <a:ea typeface="Athelas"/>
                  <a:cs typeface="Athelas"/>
                  <a:sym typeface="Athelas"/>
                </a:defRPr>
              </a:pPr>
              <a:r>
                <a:rPr sz="2000" kern="0" dirty="0">
                  <a:solidFill>
                    <a:srgbClr val="FFFFFF"/>
                  </a:solidFill>
                  <a:latin typeface="Athelas"/>
                  <a:ea typeface="Athelas"/>
                  <a:cs typeface="Athelas"/>
                  <a:sym typeface="Athelas"/>
                </a:rPr>
                <a:t>CONVENTIONS</a:t>
              </a:r>
            </a:p>
          </p:txBody>
        </p:sp>
      </p:grpSp>
      <p:grpSp>
        <p:nvGrpSpPr>
          <p:cNvPr id="222" name="Group 222"/>
          <p:cNvGrpSpPr/>
          <p:nvPr/>
        </p:nvGrpSpPr>
        <p:grpSpPr>
          <a:xfrm>
            <a:off x="5656151" y="2506728"/>
            <a:ext cx="3347486" cy="3184388"/>
            <a:chOff x="0" y="-2"/>
            <a:chExt cx="2907371" cy="2819523"/>
          </a:xfrm>
        </p:grpSpPr>
        <p:sp>
          <p:nvSpPr>
            <p:cNvPr id="220" name="Shape 220"/>
            <p:cNvSpPr/>
            <p:nvPr/>
          </p:nvSpPr>
          <p:spPr>
            <a:xfrm>
              <a:off x="0" y="-2"/>
              <a:ext cx="2907371" cy="2819523"/>
            </a:xfrm>
            <a:prstGeom prst="ellipse">
              <a:avLst/>
            </a:prstGeom>
            <a:solidFill>
              <a:srgbClr val="E46C0A">
                <a:alpha val="71000"/>
              </a:srgbClr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hangingPunct="0">
                <a:defRPr sz="1800"/>
              </a:pPr>
              <a:endParaRPr kern="0">
                <a:solidFill>
                  <a:srgbClr val="FFFFFF"/>
                </a:solidFill>
                <a:latin typeface="Calibri"/>
                <a:sym typeface="Calibri"/>
              </a:endParaRPr>
            </a:p>
          </p:txBody>
        </p:sp>
        <p:sp>
          <p:nvSpPr>
            <p:cNvPr id="221" name="Shape 221"/>
            <p:cNvSpPr/>
            <p:nvPr/>
          </p:nvSpPr>
          <p:spPr>
            <a:xfrm>
              <a:off x="198016" y="636473"/>
              <a:ext cx="1917414" cy="15465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r" hangingPunct="0">
                <a:lnSpc>
                  <a:spcPct val="90000"/>
                </a:lnSpc>
                <a:defRPr sz="2100">
                  <a:latin typeface="Athelas"/>
                  <a:ea typeface="Athelas"/>
                  <a:cs typeface="Athelas"/>
                  <a:sym typeface="Athelas"/>
                </a:defRPr>
              </a:pPr>
              <a:r>
                <a:rPr sz="2100" kern="0" dirty="0">
                  <a:solidFill>
                    <a:srgbClr val="FFFFFF"/>
                  </a:solidFill>
                  <a:latin typeface="Athelas"/>
                  <a:ea typeface="Athelas"/>
                  <a:cs typeface="Athelas"/>
                  <a:sym typeface="Athelas"/>
                </a:rPr>
                <a:t>BE CONSISTENT</a:t>
              </a:r>
            </a:p>
            <a:p>
              <a:pPr algn="r" hangingPunct="0">
                <a:lnSpc>
                  <a:spcPct val="90000"/>
                </a:lnSpc>
                <a:defRPr sz="2100">
                  <a:latin typeface="Athelas"/>
                  <a:ea typeface="Athelas"/>
                  <a:cs typeface="Athelas"/>
                  <a:sym typeface="Athelas"/>
                </a:defRPr>
              </a:pPr>
              <a:r>
                <a:rPr sz="2100" kern="0" dirty="0">
                  <a:solidFill>
                    <a:srgbClr val="FFFFFF"/>
                  </a:solidFill>
                  <a:latin typeface="Athelas"/>
                  <a:ea typeface="Athelas"/>
                  <a:cs typeface="Athelas"/>
                  <a:sym typeface="Athelas"/>
                </a:rPr>
                <a:t>GMTSS</a:t>
              </a:r>
            </a:p>
            <a:p>
              <a:pPr algn="r" hangingPunct="0">
                <a:lnSpc>
                  <a:spcPct val="90000"/>
                </a:lnSpc>
                <a:defRPr sz="2100">
                  <a:latin typeface="Athelas"/>
                  <a:ea typeface="Athelas"/>
                  <a:cs typeface="Athelas"/>
                  <a:sym typeface="Athelas"/>
                </a:defRPr>
              </a:pPr>
              <a:r>
                <a:rPr sz="2100" kern="0" dirty="0">
                  <a:solidFill>
                    <a:srgbClr val="FFFFFF"/>
                  </a:solidFill>
                  <a:latin typeface="Athelas"/>
                  <a:ea typeface="Athelas"/>
                  <a:cs typeface="Athelas"/>
                  <a:sym typeface="Athelas"/>
                </a:rPr>
                <a:t>RETAILING</a:t>
              </a:r>
            </a:p>
            <a:p>
              <a:pPr algn="r" hangingPunct="0">
                <a:lnSpc>
                  <a:spcPct val="90000"/>
                </a:lnSpc>
                <a:defRPr sz="2100">
                  <a:latin typeface="Athelas"/>
                  <a:ea typeface="Athelas"/>
                  <a:cs typeface="Athelas"/>
                  <a:sym typeface="Athelas"/>
                </a:defRPr>
              </a:pPr>
              <a:r>
                <a:rPr sz="2100" kern="0" dirty="0">
                  <a:solidFill>
                    <a:srgbClr val="FFFFFF"/>
                  </a:solidFill>
                  <a:latin typeface="Athelas"/>
                  <a:ea typeface="Athelas"/>
                  <a:cs typeface="Athelas"/>
                  <a:sym typeface="Athelas"/>
                </a:rPr>
                <a:t>RECRUITING</a:t>
              </a:r>
            </a:p>
          </p:txBody>
        </p:sp>
      </p:grpSp>
      <p:grpSp>
        <p:nvGrpSpPr>
          <p:cNvPr id="225" name="Group 225"/>
          <p:cNvGrpSpPr/>
          <p:nvPr/>
        </p:nvGrpSpPr>
        <p:grpSpPr>
          <a:xfrm>
            <a:off x="8199811" y="2506728"/>
            <a:ext cx="3347486" cy="3184388"/>
            <a:chOff x="0" y="-2"/>
            <a:chExt cx="2907371" cy="2819523"/>
          </a:xfrm>
        </p:grpSpPr>
        <p:sp>
          <p:nvSpPr>
            <p:cNvPr id="223" name="Shape 223"/>
            <p:cNvSpPr/>
            <p:nvPr/>
          </p:nvSpPr>
          <p:spPr>
            <a:xfrm>
              <a:off x="0" y="-2"/>
              <a:ext cx="2907371" cy="2819523"/>
            </a:xfrm>
            <a:prstGeom prst="ellipse">
              <a:avLst/>
            </a:prstGeom>
            <a:solidFill>
              <a:srgbClr val="4A452A">
                <a:alpha val="71000"/>
              </a:srgbClr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hangingPunct="0">
                <a:defRPr sz="1800"/>
              </a:pPr>
              <a:endParaRPr kern="0">
                <a:solidFill>
                  <a:srgbClr val="FFFFFF"/>
                </a:solidFill>
                <a:latin typeface="Calibri"/>
                <a:sym typeface="Calibri"/>
              </a:endParaRPr>
            </a:p>
          </p:txBody>
        </p:sp>
        <p:sp>
          <p:nvSpPr>
            <p:cNvPr id="224" name="Shape 224"/>
            <p:cNvSpPr/>
            <p:nvPr/>
          </p:nvSpPr>
          <p:spPr>
            <a:xfrm>
              <a:off x="425773" y="601848"/>
              <a:ext cx="2055823" cy="1615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r" hangingPunct="0">
                <a:lnSpc>
                  <a:spcPct val="90000"/>
                </a:lnSpc>
                <a:defRPr sz="2200">
                  <a:latin typeface="Athelas"/>
                  <a:ea typeface="Athelas"/>
                  <a:cs typeface="Athelas"/>
                  <a:sym typeface="Athelas"/>
                </a:defRPr>
              </a:pPr>
              <a:r>
                <a:rPr sz="2200" kern="0">
                  <a:solidFill>
                    <a:srgbClr val="FFFFFF"/>
                  </a:solidFill>
                  <a:latin typeface="Athelas"/>
                  <a:ea typeface="Athelas"/>
                  <a:cs typeface="Athelas"/>
                  <a:sym typeface="Athelas"/>
                </a:rPr>
                <a:t>EMPOWER OTHERS</a:t>
              </a:r>
            </a:p>
            <a:p>
              <a:pPr algn="r" hangingPunct="0">
                <a:lnSpc>
                  <a:spcPct val="90000"/>
                </a:lnSpc>
                <a:defRPr sz="2200">
                  <a:latin typeface="Athelas"/>
                  <a:ea typeface="Athelas"/>
                  <a:cs typeface="Athelas"/>
                  <a:sym typeface="Athelas"/>
                </a:defRPr>
              </a:pPr>
              <a:r>
                <a:rPr sz="2200" kern="0">
                  <a:solidFill>
                    <a:srgbClr val="FFFFFF"/>
                  </a:solidFill>
                  <a:latin typeface="Athelas"/>
                  <a:ea typeface="Athelas"/>
                  <a:cs typeface="Athelas"/>
                  <a:sym typeface="Athelas"/>
                </a:rPr>
                <a:t>TEACH</a:t>
              </a:r>
            </a:p>
            <a:p>
              <a:pPr algn="r" hangingPunct="0">
                <a:lnSpc>
                  <a:spcPct val="90000"/>
                </a:lnSpc>
                <a:defRPr sz="2200">
                  <a:latin typeface="Athelas"/>
                  <a:ea typeface="Athelas"/>
                  <a:cs typeface="Athelas"/>
                  <a:sym typeface="Athelas"/>
                </a:defRPr>
              </a:pPr>
              <a:r>
                <a:rPr sz="2200" kern="0">
                  <a:solidFill>
                    <a:srgbClr val="FFFFFF"/>
                  </a:solidFill>
                  <a:latin typeface="Athelas"/>
                  <a:ea typeface="Athelas"/>
                  <a:cs typeface="Athelas"/>
                  <a:sym typeface="Athelas"/>
                </a:rPr>
                <a:t>MANAGE</a:t>
              </a:r>
            </a:p>
            <a:p>
              <a:pPr algn="r" hangingPunct="0">
                <a:lnSpc>
                  <a:spcPct val="90000"/>
                </a:lnSpc>
                <a:defRPr sz="2200">
                  <a:latin typeface="Athelas"/>
                  <a:ea typeface="Athelas"/>
                  <a:cs typeface="Athelas"/>
                  <a:sym typeface="Athelas"/>
                </a:defRPr>
              </a:pPr>
              <a:r>
                <a:rPr sz="2200" kern="0">
                  <a:solidFill>
                    <a:srgbClr val="FFFFFF"/>
                  </a:solidFill>
                  <a:latin typeface="Athelas"/>
                  <a:ea typeface="Athelas"/>
                  <a:cs typeface="Athelas"/>
                  <a:sym typeface="Athelas"/>
                </a:rPr>
                <a:t>SUPPORT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906711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satOff val="-6843"/>
            <a:lumOff val="-10705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image25.jpeg" descr="KEY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42728" y="25477"/>
            <a:ext cx="9144001" cy="6858003"/>
          </a:xfrm>
          <a:prstGeom prst="rect">
            <a:avLst/>
          </a:prstGeom>
          <a:ln w="190500" cap="sq">
            <a:solidFill>
              <a:srgbClr val="FFFFFF"/>
            </a:solidFill>
            <a:miter/>
          </a:ln>
          <a:effectLst>
            <a:outerShdw blurRad="63500" dist="50800" dir="12900000" rotWithShape="0">
              <a:srgbClr val="000000">
                <a:alpha val="30000"/>
              </a:srgbClr>
            </a:outerShdw>
          </a:effectLst>
        </p:spPr>
      </p:pic>
      <p:sp>
        <p:nvSpPr>
          <p:cNvPr id="228" name="Shape 228"/>
          <p:cNvSpPr>
            <a:spLocks noGrp="1"/>
          </p:cNvSpPr>
          <p:nvPr>
            <p:ph type="title"/>
          </p:nvPr>
        </p:nvSpPr>
        <p:spPr>
          <a:xfrm>
            <a:off x="1561456" y="-1"/>
            <a:ext cx="9106545" cy="872483"/>
          </a:xfrm>
          <a:prstGeom prst="rect">
            <a:avLst/>
          </a:prstGeom>
          <a:solidFill>
            <a:srgbClr val="DDD9C3">
              <a:alpha val="71000"/>
            </a:srgbClr>
          </a:solidFill>
        </p:spPr>
        <p:txBody>
          <a:bodyPr>
            <a:normAutofit fontScale="90000"/>
          </a:bodyPr>
          <a:lstStyle>
            <a:lvl1pPr defTabSz="448055">
              <a:defRPr sz="4300" b="1">
                <a:solidFill>
                  <a:srgbClr val="4A452A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r>
              <a:t>IMPORTANCE OF EVENT TICKETS</a:t>
            </a:r>
          </a:p>
        </p:txBody>
      </p:sp>
      <p:grpSp>
        <p:nvGrpSpPr>
          <p:cNvPr id="231" name="Group 231"/>
          <p:cNvGrpSpPr/>
          <p:nvPr/>
        </p:nvGrpSpPr>
        <p:grpSpPr>
          <a:xfrm>
            <a:off x="1731177" y="1693869"/>
            <a:ext cx="3160597" cy="4712666"/>
            <a:chOff x="-1" y="-2"/>
            <a:chExt cx="3160596" cy="4712665"/>
          </a:xfrm>
        </p:grpSpPr>
        <p:sp>
          <p:nvSpPr>
            <p:cNvPr id="229" name="Shape 229"/>
            <p:cNvSpPr/>
            <p:nvPr/>
          </p:nvSpPr>
          <p:spPr>
            <a:xfrm>
              <a:off x="-1" y="-2"/>
              <a:ext cx="3160596" cy="47126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8000" y="0"/>
                  </a:lnTo>
                  <a:lnTo>
                    <a:pt x="21600" y="1927"/>
                  </a:lnTo>
                  <a:lnTo>
                    <a:pt x="21600" y="21600"/>
                  </a:lnTo>
                  <a:lnTo>
                    <a:pt x="3600" y="21600"/>
                  </a:lnTo>
                  <a:lnTo>
                    <a:pt x="0" y="196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04040">
                <a:alpha val="82000"/>
              </a:srgbClr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 algn="just" hangingPunct="0">
                <a:defRPr sz="1800"/>
              </a:pPr>
              <a:endParaRPr kern="0">
                <a:solidFill>
                  <a:srgbClr val="FFFFFF"/>
                </a:solidFill>
                <a:latin typeface="Calibri"/>
                <a:sym typeface="Calibri"/>
              </a:endParaRPr>
            </a:p>
          </p:txBody>
        </p:sp>
        <p:sp>
          <p:nvSpPr>
            <p:cNvPr id="230" name="Shape 230"/>
            <p:cNvSpPr/>
            <p:nvPr/>
          </p:nvSpPr>
          <p:spPr>
            <a:xfrm>
              <a:off x="210258" y="210258"/>
              <a:ext cx="2102547" cy="40811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just">
                <a:defRPr sz="3200" b="1">
                  <a:latin typeface="Athelas"/>
                  <a:ea typeface="Athelas"/>
                  <a:cs typeface="Athelas"/>
                  <a:sym typeface="Athelas"/>
                </a:defRPr>
              </a:lvl1pPr>
            </a:lstStyle>
            <a:p>
              <a:pPr hangingPunct="0">
                <a:lnSpc>
                  <a:spcPct val="90000"/>
                </a:lnSpc>
              </a:pPr>
              <a:r>
                <a:rPr kern="0">
                  <a:solidFill>
                    <a:srgbClr val="FFFFFF"/>
                  </a:solidFill>
                </a:rPr>
                <a:t>Trainings by Power profiles, corporate team &amp; other successful business partners!</a:t>
              </a:r>
            </a:p>
          </p:txBody>
        </p:sp>
      </p:grpSp>
      <p:grpSp>
        <p:nvGrpSpPr>
          <p:cNvPr id="234" name="Group 234"/>
          <p:cNvGrpSpPr/>
          <p:nvPr/>
        </p:nvGrpSpPr>
        <p:grpSpPr>
          <a:xfrm>
            <a:off x="5553046" y="3610735"/>
            <a:ext cx="4550653" cy="3461203"/>
            <a:chOff x="0" y="-77169"/>
            <a:chExt cx="4550651" cy="3461201"/>
          </a:xfrm>
        </p:grpSpPr>
        <p:sp>
          <p:nvSpPr>
            <p:cNvPr id="232" name="Shape 232"/>
            <p:cNvSpPr/>
            <p:nvPr/>
          </p:nvSpPr>
          <p:spPr>
            <a:xfrm>
              <a:off x="0" y="245430"/>
              <a:ext cx="4550651" cy="3138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255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15641"/>
                  </a:lnTo>
                  <a:cubicBezTo>
                    <a:pt x="10800" y="15641"/>
                    <a:pt x="10800" y="21600"/>
                    <a:pt x="0" y="18214"/>
                  </a:cubicBezTo>
                  <a:close/>
                </a:path>
              </a:pathLst>
            </a:custGeom>
            <a:solidFill>
              <a:srgbClr val="404040">
                <a:alpha val="82000"/>
              </a:srgbClr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just" hangingPunct="0">
                <a:defRPr sz="1800"/>
              </a:pPr>
              <a:endParaRPr kern="0">
                <a:solidFill>
                  <a:srgbClr val="FFFFFF"/>
                </a:solidFill>
                <a:latin typeface="Calibri"/>
                <a:sym typeface="Calibri"/>
              </a:endParaRPr>
            </a:p>
          </p:txBody>
        </p:sp>
        <p:sp>
          <p:nvSpPr>
            <p:cNvPr id="233" name="Shape 233"/>
            <p:cNvSpPr/>
            <p:nvPr/>
          </p:nvSpPr>
          <p:spPr>
            <a:xfrm>
              <a:off x="0" y="-77169"/>
              <a:ext cx="4550651" cy="31947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just" hangingPunct="0">
                <a:lnSpc>
                  <a:spcPct val="90000"/>
                </a:lnSpc>
                <a:defRPr sz="3200" b="1">
                  <a:latin typeface="Alegreya Sans SC Light"/>
                  <a:ea typeface="Alegreya Sans SC Light"/>
                  <a:cs typeface="Alegreya Sans SC Light"/>
                  <a:sym typeface="Alegreya Sans SC Light"/>
                </a:defRPr>
              </a:pPr>
              <a:endParaRPr sz="3200" b="1" kern="0">
                <a:solidFill>
                  <a:srgbClr val="FFFFFF"/>
                </a:solidFill>
                <a:latin typeface="Alegreya Sans SC Light"/>
                <a:ea typeface="Alegreya Sans SC Light"/>
                <a:cs typeface="Alegreya Sans SC Light"/>
                <a:sym typeface="Alegreya Sans SC Light"/>
              </a:endParaRPr>
            </a:p>
            <a:p>
              <a:pPr algn="just" hangingPunct="0">
                <a:lnSpc>
                  <a:spcPct val="90000"/>
                </a:lnSpc>
                <a:defRPr sz="3200" b="1">
                  <a:latin typeface="Athelas"/>
                  <a:ea typeface="Athelas"/>
                  <a:cs typeface="Athelas"/>
                  <a:sym typeface="Athelas"/>
                </a:defRPr>
              </a:pPr>
              <a:r>
                <a:rPr sz="3200" b="1" kern="0">
                  <a:solidFill>
                    <a:srgbClr val="FFFFFF"/>
                  </a:solidFill>
                  <a:latin typeface="Athelas"/>
                  <a:ea typeface="Athelas"/>
                  <a:cs typeface="Athelas"/>
                  <a:sym typeface="Athelas"/>
                </a:rPr>
                <a:t>The 80 hours clocked in a convention in America can never be duplicated by just one leader, no matter how empowered they are</a:t>
              </a:r>
            </a:p>
          </p:txBody>
        </p:sp>
      </p:grpSp>
      <p:grpSp>
        <p:nvGrpSpPr>
          <p:cNvPr id="237" name="Group 237"/>
          <p:cNvGrpSpPr/>
          <p:nvPr/>
        </p:nvGrpSpPr>
        <p:grpSpPr>
          <a:xfrm>
            <a:off x="8025529" y="1136384"/>
            <a:ext cx="2483406" cy="2490025"/>
            <a:chOff x="192091" y="0"/>
            <a:chExt cx="2483404" cy="2490023"/>
          </a:xfrm>
        </p:grpSpPr>
        <p:sp>
          <p:nvSpPr>
            <p:cNvPr id="235" name="Shape 235"/>
            <p:cNvSpPr/>
            <p:nvPr/>
          </p:nvSpPr>
          <p:spPr>
            <a:xfrm>
              <a:off x="192091" y="0"/>
              <a:ext cx="2483404" cy="2490023"/>
            </a:xfrm>
            <a:prstGeom prst="star6">
              <a:avLst>
                <a:gd name="adj" fmla="val 28868"/>
                <a:gd name="hf" fmla="val 115470"/>
              </a:avLst>
            </a:prstGeom>
            <a:solidFill>
              <a:srgbClr val="404040">
                <a:alpha val="82000"/>
              </a:srgbClr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 algn="just" hangingPunct="0">
                <a:defRPr sz="1800"/>
              </a:pPr>
              <a:endParaRPr kern="0">
                <a:solidFill>
                  <a:srgbClr val="FFFFFF"/>
                </a:solidFill>
                <a:latin typeface="Calibri"/>
                <a:sym typeface="Calibri"/>
              </a:endParaRPr>
            </a:p>
          </p:txBody>
        </p:sp>
        <p:sp>
          <p:nvSpPr>
            <p:cNvPr id="236" name="Shape 236"/>
            <p:cNvSpPr/>
            <p:nvPr/>
          </p:nvSpPr>
          <p:spPr>
            <a:xfrm>
              <a:off x="605978" y="622495"/>
              <a:ext cx="1655630" cy="15881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just">
                <a:defRPr sz="3600">
                  <a:latin typeface="Athelas"/>
                  <a:ea typeface="Athelas"/>
                  <a:cs typeface="Athelas"/>
                  <a:sym typeface="Athelas"/>
                </a:defRPr>
              </a:lvl1pPr>
            </a:lstStyle>
            <a:p>
              <a:pPr hangingPunct="0">
                <a:lnSpc>
                  <a:spcPct val="90000"/>
                </a:lnSpc>
              </a:pPr>
              <a:r>
                <a:rPr kern="0" dirty="0">
                  <a:solidFill>
                    <a:srgbClr val="FFFFFF"/>
                  </a:solidFill>
                </a:rPr>
                <a:t>Key</a:t>
              </a:r>
              <a:r>
                <a:rPr lang="en-US" kern="0" dirty="0">
                  <a:solidFill>
                    <a:srgbClr val="FFFFFF"/>
                  </a:solidFill>
                </a:rPr>
                <a:t>s </a:t>
              </a:r>
              <a:r>
                <a:rPr kern="0" dirty="0">
                  <a:solidFill>
                    <a:srgbClr val="FFFFFF"/>
                  </a:solidFill>
                </a:rPr>
                <a:t>to success</a:t>
              </a:r>
            </a:p>
          </p:txBody>
        </p:sp>
      </p:grpSp>
      <p:grpSp>
        <p:nvGrpSpPr>
          <p:cNvPr id="240" name="Group 240" descr="IMG-20170906-WA0015.jpg"/>
          <p:cNvGrpSpPr/>
          <p:nvPr/>
        </p:nvGrpSpPr>
        <p:grpSpPr>
          <a:xfrm>
            <a:off x="4913324" y="792102"/>
            <a:ext cx="2898563" cy="3178584"/>
            <a:chOff x="-1" y="-1"/>
            <a:chExt cx="2898561" cy="3178583"/>
          </a:xfrm>
        </p:grpSpPr>
        <p:sp>
          <p:nvSpPr>
            <p:cNvPr id="238" name="Shape 238"/>
            <p:cNvSpPr/>
            <p:nvPr/>
          </p:nvSpPr>
          <p:spPr>
            <a:xfrm rot="21265366">
              <a:off x="136520" y="120629"/>
              <a:ext cx="2625520" cy="2937322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hangingPunct="0">
                <a:defRPr sz="1800">
                  <a:solidFill>
                    <a:srgbClr val="000000"/>
                  </a:solidFill>
                </a:defRPr>
              </a:pPr>
              <a:endParaRPr kern="0">
                <a:solidFill>
                  <a:srgbClr val="000000"/>
                </a:solidFill>
                <a:latin typeface="Calibri"/>
                <a:sym typeface="Calibri"/>
              </a:endParaRPr>
            </a:p>
          </p:txBody>
        </p:sp>
        <p:pic>
          <p:nvPicPr>
            <p:cNvPr id="239" name="image26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8095" r="18686" b="25367"/>
            <a:stretch>
              <a:fillRect/>
            </a:stretch>
          </p:blipFill>
          <p:spPr>
            <a:xfrm rot="21265366">
              <a:off x="136520" y="120629"/>
              <a:ext cx="2625520" cy="2937322"/>
            </a:xfrm>
            <a:prstGeom prst="rect">
              <a:avLst/>
            </a:prstGeom>
            <a:ln w="190500" cap="sq">
              <a:solidFill>
                <a:srgbClr val="FFFFFF"/>
              </a:solidFill>
              <a:prstDash val="solid"/>
              <a:miter lim="800000"/>
            </a:ln>
            <a:effectLst>
              <a:outerShdw blurRad="63500" dist="50800" dir="12900000" rotWithShape="0">
                <a:srgbClr val="000000">
                  <a:alpha val="3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067502233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" grpId="0" animBg="1" advAuto="0"/>
      <p:bldP spid="234" grpId="0" animBg="1" advAuto="0"/>
      <p:bldP spid="237" grpId="0" animBg="1" advAuto="0"/>
      <p:bldP spid="240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satOff val="-6843"/>
            <a:lumOff val="-10705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" name="Group 126"/>
          <p:cNvGrpSpPr/>
          <p:nvPr/>
        </p:nvGrpSpPr>
        <p:grpSpPr>
          <a:xfrm>
            <a:off x="2645308" y="789972"/>
            <a:ext cx="7104588" cy="5278056"/>
            <a:chOff x="-2" y="-2"/>
            <a:chExt cx="7104586" cy="5278054"/>
          </a:xfrm>
        </p:grpSpPr>
        <p:grpSp>
          <p:nvGrpSpPr>
            <p:cNvPr id="124" name="Group 124" descr="FullSizeRender-5.jpg"/>
            <p:cNvGrpSpPr/>
            <p:nvPr/>
          </p:nvGrpSpPr>
          <p:grpSpPr>
            <a:xfrm>
              <a:off x="-3" y="-3"/>
              <a:ext cx="6867412" cy="5278056"/>
              <a:chOff x="-1" y="-1"/>
              <a:chExt cx="6867411" cy="5278054"/>
            </a:xfrm>
          </p:grpSpPr>
          <p:sp>
            <p:nvSpPr>
              <p:cNvPr id="122" name="Shape 122"/>
              <p:cNvSpPr/>
              <p:nvPr/>
            </p:nvSpPr>
            <p:spPr>
              <a:xfrm>
                <a:off x="1" y="0"/>
                <a:ext cx="6867408" cy="5278052"/>
              </a:xfrm>
              <a:prstGeom prst="rect">
                <a:avLst/>
              </a:prstGeom>
              <a:solidFill>
                <a:srgbClr val="EDEDE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hangingPunct="0">
                  <a:defRPr sz="1800">
                    <a:solidFill>
                      <a:srgbClr val="000000"/>
                    </a:solidFill>
                  </a:defRPr>
                </a:pPr>
                <a:endParaRPr kern="0">
                  <a:solidFill>
                    <a:srgbClr val="000000"/>
                  </a:solidFill>
                  <a:latin typeface="Calibri"/>
                  <a:sym typeface="Calibri"/>
                </a:endParaRPr>
              </a:p>
            </p:txBody>
          </p:sp>
          <p:pic>
            <p:nvPicPr>
              <p:cNvPr id="123" name="image3.jpe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9319" t="4666" r="18867" b="13610"/>
              <a:stretch>
                <a:fillRect/>
              </a:stretch>
            </p:blipFill>
            <p:spPr>
              <a:xfrm>
                <a:off x="-2" y="-2"/>
                <a:ext cx="6867412" cy="5278056"/>
              </a:xfrm>
              <a:prstGeom prst="rect">
                <a:avLst/>
              </a:prstGeom>
              <a:ln w="190500" cap="sq">
                <a:solidFill>
                  <a:srgbClr val="FFFFFF"/>
                </a:solidFill>
                <a:prstDash val="solid"/>
                <a:miter lim="800000"/>
              </a:ln>
              <a:effectLst>
                <a:outerShdw blurRad="63500" dist="50800" dir="12900000" rotWithShape="0">
                  <a:srgbClr val="000000">
                    <a:alpha val="30000"/>
                  </a:srgbClr>
                </a:outerShdw>
              </a:effectLst>
            </p:spPr>
          </p:pic>
        </p:grpSp>
        <p:pic>
          <p:nvPicPr>
            <p:cNvPr id="125" name="image1.png" descr="SIA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21233463">
              <a:off x="4575090" y="4045161"/>
              <a:ext cx="2488029" cy="9120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29" name="Group 129"/>
          <p:cNvGrpSpPr/>
          <p:nvPr/>
        </p:nvGrpSpPr>
        <p:grpSpPr>
          <a:xfrm>
            <a:off x="1593494" y="590138"/>
            <a:ext cx="4514058" cy="5677695"/>
            <a:chOff x="-1" y="-1"/>
            <a:chExt cx="4514057" cy="5677694"/>
          </a:xfrm>
        </p:grpSpPr>
        <p:pic>
          <p:nvPicPr>
            <p:cNvPr id="127" name="image4.jpeg" descr="FullSizeRender-6.jpg"/>
            <p:cNvPicPr>
              <a:picLocks noChangeAspect="1"/>
            </p:cNvPicPr>
            <p:nvPr/>
          </p:nvPicPr>
          <p:blipFill>
            <a:blip r:embed="rId4">
              <a:extLst/>
            </a:blip>
            <a:srcRect r="3"/>
            <a:stretch>
              <a:fillRect/>
            </a:stretch>
          </p:blipFill>
          <p:spPr>
            <a:xfrm>
              <a:off x="-1" y="-1"/>
              <a:ext cx="4514057" cy="5677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5" y="0"/>
                    <a:pt x="0" y="4834"/>
                    <a:pt x="0" y="10798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5" y="21600"/>
                    <a:pt x="21600" y="16764"/>
                    <a:pt x="21600" y="10798"/>
                  </a:cubicBezTo>
                  <a:cubicBezTo>
                    <a:pt x="21600" y="4834"/>
                    <a:pt x="16765" y="0"/>
                    <a:pt x="10800" y="0"/>
                  </a:cubicBezTo>
                  <a:close/>
                </a:path>
              </a:pathLst>
            </a:custGeom>
            <a:ln w="190500" cap="rnd">
              <a:solidFill>
                <a:srgbClr val="EEECE1"/>
              </a:solidFill>
              <a:prstDash val="solid"/>
              <a:round/>
            </a:ln>
            <a:effectLst>
              <a:outerShdw blurRad="127000" rotWithShape="0">
                <a:srgbClr val="000000"/>
              </a:outerShdw>
            </a:effectLst>
          </p:spPr>
        </p:pic>
        <p:sp>
          <p:nvSpPr>
            <p:cNvPr id="128" name="Shape 128"/>
            <p:cNvSpPr/>
            <p:nvPr/>
          </p:nvSpPr>
          <p:spPr>
            <a:xfrm>
              <a:off x="449538" y="4269565"/>
              <a:ext cx="2978208" cy="9233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algn="r" hangingPunct="0">
                <a:lnSpc>
                  <a:spcPct val="90000"/>
                </a:lnSpc>
                <a:defRPr sz="2800">
                  <a:solidFill>
                    <a:srgbClr val="FFE559"/>
                  </a:solidFill>
                  <a:latin typeface="AR ESSENCE"/>
                  <a:ea typeface="AR ESSENCE"/>
                  <a:cs typeface="AR ESSENCE"/>
                  <a:sym typeface="AR ESSENCE"/>
                </a:defRPr>
              </a:pPr>
              <a:r>
                <a:rPr sz="2800" kern="0" dirty="0">
                  <a:solidFill>
                    <a:srgbClr val="FFE559"/>
                  </a:solidFill>
                  <a:latin typeface="AR ESSENCE"/>
                  <a:ea typeface="AR ESSENCE"/>
                  <a:cs typeface="AR ESSENCE"/>
                  <a:sym typeface="AR ESSENCE"/>
                </a:rPr>
                <a:t>  MELBOURNE </a:t>
              </a:r>
              <a:r>
                <a:rPr sz="3200" kern="0" dirty="0">
                  <a:solidFill>
                    <a:srgbClr val="FFE559"/>
                  </a:solidFill>
                  <a:latin typeface="AR ESSENCE"/>
                  <a:ea typeface="AR ESSENCE"/>
                  <a:cs typeface="AR ESSENCE"/>
                  <a:sym typeface="AR ESSENCE"/>
                </a:rPr>
                <a:t>AUSTRALIA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7139374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satOff val="-6843"/>
            <a:lumOff val="-10705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image2.png" descr="Screen Shot 2017-09-08 at 1.43.01 AM.png"/>
          <p:cNvPicPr>
            <a:picLocks noChangeAspect="1"/>
          </p:cNvPicPr>
          <p:nvPr/>
        </p:nvPicPr>
        <p:blipFill>
          <a:blip r:embed="rId2">
            <a:extLst/>
          </a:blip>
          <a:srcRect l="3310" r="19740"/>
          <a:stretch>
            <a:fillRect/>
          </a:stretch>
        </p:blipFill>
        <p:spPr>
          <a:xfrm>
            <a:off x="6766110" y="898128"/>
            <a:ext cx="3705415" cy="506186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rotWithShape="0">
              <a:srgbClr val="000000">
                <a:alpha val="20000"/>
              </a:srgbClr>
            </a:outerShdw>
          </a:effectLst>
        </p:spPr>
      </p:pic>
      <p:grpSp>
        <p:nvGrpSpPr>
          <p:cNvPr id="134" name="Group 134" descr="Screen Shot 2017-09-08 at 1.43.31 AM.png"/>
          <p:cNvGrpSpPr/>
          <p:nvPr/>
        </p:nvGrpSpPr>
        <p:grpSpPr>
          <a:xfrm>
            <a:off x="2089425" y="58455"/>
            <a:ext cx="4277855" cy="3574128"/>
            <a:chOff x="-1" y="0"/>
            <a:chExt cx="4277854" cy="3574127"/>
          </a:xfrm>
        </p:grpSpPr>
        <p:sp>
          <p:nvSpPr>
            <p:cNvPr id="132" name="Shape 132"/>
            <p:cNvSpPr/>
            <p:nvPr/>
          </p:nvSpPr>
          <p:spPr>
            <a:xfrm rot="21183823">
              <a:off x="174160" y="225848"/>
              <a:ext cx="3929533" cy="3122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8739" y="0"/>
                  </a:lnTo>
                  <a:lnTo>
                    <a:pt x="21600" y="3600"/>
                  </a:lnTo>
                  <a:lnTo>
                    <a:pt x="21600" y="21600"/>
                  </a:lnTo>
                  <a:lnTo>
                    <a:pt x="2861" y="21600"/>
                  </a:lnTo>
                  <a:lnTo>
                    <a:pt x="0" y="1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hangingPunct="0">
                <a:defRPr sz="1800">
                  <a:solidFill>
                    <a:srgbClr val="000000"/>
                  </a:solidFill>
                </a:defRPr>
              </a:pPr>
              <a:endParaRPr kern="0">
                <a:solidFill>
                  <a:srgbClr val="000000"/>
                </a:solidFill>
                <a:latin typeface="Calibri"/>
                <a:sym typeface="Calibri"/>
              </a:endParaRPr>
            </a:p>
          </p:txBody>
        </p:sp>
        <p:pic>
          <p:nvPicPr>
            <p:cNvPr id="133" name="image3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r="1"/>
            <a:stretch>
              <a:fillRect/>
            </a:stretch>
          </p:blipFill>
          <p:spPr>
            <a:xfrm rot="21183823">
              <a:off x="174159" y="225853"/>
              <a:ext cx="3929460" cy="3122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7998"/>
                  </a:lnTo>
                  <a:lnTo>
                    <a:pt x="2860" y="21600"/>
                  </a:lnTo>
                  <a:lnTo>
                    <a:pt x="21600" y="21600"/>
                  </a:lnTo>
                  <a:lnTo>
                    <a:pt x="21600" y="3599"/>
                  </a:lnTo>
                  <a:lnTo>
                    <a:pt x="18740" y="0"/>
                  </a:lnTo>
                  <a:lnTo>
                    <a:pt x="0" y="0"/>
                  </a:lnTo>
                  <a:close/>
                </a:path>
              </a:pathLst>
            </a:custGeom>
            <a:ln w="88900" cap="sq">
              <a:solidFill>
                <a:srgbClr val="FFFFFF"/>
              </a:solidFill>
              <a:prstDash val="solid"/>
              <a:miter lim="800000"/>
            </a:ln>
            <a:effectLst>
              <a:outerShdw blurRad="88900" rotWithShape="0">
                <a:srgbClr val="000000">
                  <a:alpha val="45000"/>
                </a:srgbClr>
              </a:outerShdw>
            </a:effectLst>
          </p:spPr>
        </p:pic>
      </p:grpSp>
      <p:grpSp>
        <p:nvGrpSpPr>
          <p:cNvPr id="137" name="Group 137" descr="Screen Shot 2017-09-08 at 1.43.19 AM.png"/>
          <p:cNvGrpSpPr/>
          <p:nvPr/>
        </p:nvGrpSpPr>
        <p:grpSpPr>
          <a:xfrm>
            <a:off x="1696240" y="2329954"/>
            <a:ext cx="5655881" cy="4407878"/>
            <a:chOff x="0" y="0"/>
            <a:chExt cx="5655879" cy="4407877"/>
          </a:xfrm>
        </p:grpSpPr>
        <p:sp>
          <p:nvSpPr>
            <p:cNvPr id="135" name="Shape 135"/>
            <p:cNvSpPr/>
            <p:nvPr/>
          </p:nvSpPr>
          <p:spPr>
            <a:xfrm rot="759622">
              <a:off x="309882" y="510717"/>
              <a:ext cx="5036116" cy="3386442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hangingPunct="0">
                <a:defRPr sz="1800">
                  <a:solidFill>
                    <a:srgbClr val="000000"/>
                  </a:solidFill>
                </a:defRPr>
              </a:pPr>
              <a:endParaRPr kern="0">
                <a:solidFill>
                  <a:srgbClr val="000000"/>
                </a:solidFill>
                <a:latin typeface="Calibri"/>
                <a:sym typeface="Calibri"/>
              </a:endParaRPr>
            </a:p>
          </p:txBody>
        </p:sp>
        <p:pic>
          <p:nvPicPr>
            <p:cNvPr id="136" name="image4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759622">
              <a:off x="309881" y="510717"/>
              <a:ext cx="5036117" cy="3386442"/>
            </a:xfrm>
            <a:prstGeom prst="rect">
              <a:avLst/>
            </a:prstGeom>
            <a:ln w="190500" cap="sq">
              <a:solidFill>
                <a:srgbClr val="FFFFFF"/>
              </a:solidFill>
              <a:prstDash val="solid"/>
              <a:miter lim="800000"/>
            </a:ln>
            <a:effectLst>
              <a:outerShdw blurRad="63500" dist="50800" dir="12900000" rotWithShape="0">
                <a:srgbClr val="000000">
                  <a:alpha val="3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253794772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 animBg="1" advAuto="0"/>
      <p:bldP spid="134" grpId="0" animBg="1" advAuto="0"/>
      <p:bldP spid="137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satOff val="-6843"/>
            <a:lumOff val="-10705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image5.jpeg" descr="CHANGE.jpg"/>
          <p:cNvPicPr>
            <a:picLocks noChangeAspect="1"/>
          </p:cNvPicPr>
          <p:nvPr/>
        </p:nvPicPr>
        <p:blipFill>
          <a:blip r:embed="rId2">
            <a:extLst/>
          </a:blip>
          <a:srcRect b="3"/>
          <a:stretch>
            <a:fillRect/>
          </a:stretch>
        </p:blipFill>
        <p:spPr>
          <a:xfrm>
            <a:off x="2382670" y="473646"/>
            <a:ext cx="7485302" cy="42894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4" y="0"/>
                </a:moveTo>
                <a:cubicBezTo>
                  <a:pt x="924" y="0"/>
                  <a:pt x="0" y="1610"/>
                  <a:pt x="0" y="3598"/>
                </a:cubicBezTo>
                <a:lnTo>
                  <a:pt x="0" y="18002"/>
                </a:lnTo>
                <a:cubicBezTo>
                  <a:pt x="0" y="19990"/>
                  <a:pt x="924" y="21600"/>
                  <a:pt x="2064" y="21600"/>
                </a:cubicBezTo>
                <a:lnTo>
                  <a:pt x="19536" y="21600"/>
                </a:lnTo>
                <a:cubicBezTo>
                  <a:pt x="20676" y="21600"/>
                  <a:pt x="21600" y="19990"/>
                  <a:pt x="21600" y="18002"/>
                </a:cubicBezTo>
                <a:lnTo>
                  <a:pt x="21600" y="3598"/>
                </a:lnTo>
                <a:cubicBezTo>
                  <a:pt x="21600" y="1610"/>
                  <a:pt x="20676" y="0"/>
                  <a:pt x="19536" y="0"/>
                </a:cubicBezTo>
                <a:lnTo>
                  <a:pt x="2064" y="0"/>
                </a:lnTo>
                <a:close/>
              </a:path>
            </a:pathLst>
          </a:cu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sp>
        <p:nvSpPr>
          <p:cNvPr id="140" name="Shape 140"/>
          <p:cNvSpPr>
            <a:spLocks noGrp="1"/>
          </p:cNvSpPr>
          <p:nvPr>
            <p:ph type="title"/>
          </p:nvPr>
        </p:nvSpPr>
        <p:spPr>
          <a:xfrm>
            <a:off x="2010521" y="4755016"/>
            <a:ext cx="8229600" cy="1508125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>
                <a:solidFill>
                  <a:srgbClr val="FCFFFE"/>
                </a:solidFill>
              </a:defRPr>
            </a:pPr>
            <a:r>
              <a:rPr sz="4800" dirty="0"/>
              <a:t>Always aspire to be a </a:t>
            </a:r>
          </a:p>
          <a:p>
            <a:pPr>
              <a:defRPr>
                <a:solidFill>
                  <a:srgbClr val="FCFFFE"/>
                </a:solidFill>
              </a:defRPr>
            </a:pPr>
            <a:r>
              <a:rPr sz="4800" dirty="0"/>
              <a:t>Full Time Stay Home Dad </a:t>
            </a:r>
          </a:p>
        </p:txBody>
      </p:sp>
    </p:spTree>
    <p:extLst>
      <p:ext uri="{BB962C8B-B14F-4D97-AF65-F5344CB8AC3E}">
        <p14:creationId xmlns:p14="http://schemas.microsoft.com/office/powerpoint/2010/main" val="449618462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satOff val="-6843"/>
            <a:lumOff val="-10705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image5.png" descr="20170906_184808.png"/>
          <p:cNvPicPr>
            <a:picLocks noChangeAspect="1"/>
          </p:cNvPicPr>
          <p:nvPr/>
        </p:nvPicPr>
        <p:blipFill>
          <a:blip r:embed="rId3">
            <a:extLst/>
          </a:blip>
          <a:srcRect l="17228" t="3145" r="18232" b="30870"/>
          <a:stretch>
            <a:fillRect/>
          </a:stretch>
        </p:blipFill>
        <p:spPr>
          <a:xfrm rot="18202018">
            <a:off x="3458749" y="-298777"/>
            <a:ext cx="5631657" cy="7292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lose/>
              </a:path>
            </a:pathLst>
          </a:cu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sp>
        <p:nvSpPr>
          <p:cNvPr id="143" name="Shape 143"/>
          <p:cNvSpPr/>
          <p:nvPr/>
        </p:nvSpPr>
        <p:spPr>
          <a:xfrm>
            <a:off x="8274728" y="5838812"/>
            <a:ext cx="3598823" cy="840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5400" b="1">
                <a:ln w="31550">
                  <a:solidFill>
                    <a:srgbClr val="4574B5"/>
                  </a:solidFill>
                </a:ln>
                <a:effectLst>
                  <a:outerShdw blurRad="38100" dist="12700" dir="12000000" rotWithShape="0">
                    <a:srgbClr val="000000">
                      <a:alpha val="40000"/>
                    </a:srgbClr>
                  </a:outerShdw>
                </a:effectLst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 algn="r" hangingPunct="0">
              <a:lnSpc>
                <a:spcPct val="90000"/>
              </a:lnSpc>
            </a:pPr>
            <a:r>
              <a:rPr kern="0" dirty="0">
                <a:solidFill>
                  <a:srgbClr val="FFFFFF"/>
                </a:solidFill>
              </a:rPr>
              <a:t>Tristan</a:t>
            </a:r>
          </a:p>
        </p:txBody>
      </p:sp>
      <p:pic>
        <p:nvPicPr>
          <p:cNvPr id="144" name="page1image25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829302" y="202860"/>
            <a:ext cx="2502196" cy="2950822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Shape 145"/>
          <p:cNvSpPr/>
          <p:nvPr/>
        </p:nvSpPr>
        <p:spPr>
          <a:xfrm>
            <a:off x="5118101" y="-3016250"/>
            <a:ext cx="130801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l">
              <a:lnSpc>
                <a:spcPct val="100000"/>
              </a:lnSpc>
              <a:defRPr sz="12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 hangingPunct="0"/>
            <a:r>
              <a:rPr kern="0"/>
              <a:t> </a:t>
            </a:r>
          </a:p>
        </p:txBody>
      </p:sp>
      <p:pic>
        <p:nvPicPr>
          <p:cNvPr id="146" name="page1image256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00583" y="3499103"/>
            <a:ext cx="2676730" cy="3051364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Shape 147"/>
          <p:cNvSpPr/>
          <p:nvPr/>
        </p:nvSpPr>
        <p:spPr>
          <a:xfrm>
            <a:off x="5927392" y="-4800600"/>
            <a:ext cx="130801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l">
              <a:lnSpc>
                <a:spcPct val="100000"/>
              </a:lnSpc>
              <a:defRPr sz="12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 hangingPunct="0"/>
            <a:r>
              <a:rPr ker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88157859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satOff val="-6843"/>
            <a:lumOff val="-10705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image6.jpeg" descr="IMG-20170906-WA0016.jpg"/>
          <p:cNvPicPr>
            <a:picLocks noChangeAspect="1"/>
          </p:cNvPicPr>
          <p:nvPr/>
        </p:nvPicPr>
        <p:blipFill>
          <a:blip r:embed="rId2">
            <a:extLst/>
          </a:blip>
          <a:srcRect l="10396" t="9500" r="2193" b="16931"/>
          <a:stretch>
            <a:fillRect/>
          </a:stretch>
        </p:blipFill>
        <p:spPr>
          <a:xfrm>
            <a:off x="5266817" y="524464"/>
            <a:ext cx="5297829" cy="595822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rotWithShape="0">
              <a:srgbClr val="000000">
                <a:alpha val="20000"/>
              </a:srgbClr>
            </a:outerShdw>
          </a:effectLst>
        </p:spPr>
      </p:pic>
      <p:sp>
        <p:nvSpPr>
          <p:cNvPr id="152" name="Shape 152"/>
          <p:cNvSpPr>
            <a:spLocks noGrp="1"/>
          </p:cNvSpPr>
          <p:nvPr>
            <p:ph type="title"/>
          </p:nvPr>
        </p:nvSpPr>
        <p:spPr>
          <a:xfrm>
            <a:off x="1146412" y="2906973"/>
            <a:ext cx="5735694" cy="2521089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 defTabSz="394288">
              <a:defRPr sz="4100">
                <a:solidFill>
                  <a:srgbClr val="FFFFFF"/>
                </a:solidFill>
                <a:latin typeface="Athelas"/>
                <a:ea typeface="Athelas"/>
                <a:cs typeface="Athelas"/>
                <a:sym typeface="Athelas"/>
              </a:defRPr>
            </a:pPr>
            <a:r>
              <a:rPr sz="5500" dirty="0"/>
              <a:t>GMTSS </a:t>
            </a:r>
            <a:br>
              <a:rPr sz="5500" dirty="0"/>
            </a:br>
            <a:r>
              <a:rPr sz="5500" dirty="0"/>
              <a:t>CERTIFIED </a:t>
            </a:r>
          </a:p>
          <a:p>
            <a:pPr algn="l" defTabSz="394288">
              <a:defRPr sz="4100">
                <a:solidFill>
                  <a:srgbClr val="FFFFFF"/>
                </a:solidFill>
                <a:latin typeface="Athelas"/>
                <a:ea typeface="Athelas"/>
                <a:cs typeface="Athelas"/>
                <a:sym typeface="Athelas"/>
              </a:defRPr>
            </a:pPr>
            <a:r>
              <a:rPr sz="5500" dirty="0"/>
              <a:t>TRAINER</a:t>
            </a:r>
          </a:p>
        </p:txBody>
      </p:sp>
    </p:spTree>
    <p:extLst>
      <p:ext uri="{BB962C8B-B14F-4D97-AF65-F5344CB8AC3E}">
        <p14:creationId xmlns:p14="http://schemas.microsoft.com/office/powerpoint/2010/main" val="169343677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satOff val="-6843"/>
            <a:lumOff val="-10705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image7.jpeg" descr="IMG_5353.jpg"/>
          <p:cNvPicPr>
            <a:picLocks noChangeAspect="1"/>
          </p:cNvPicPr>
          <p:nvPr/>
        </p:nvPicPr>
        <p:blipFill>
          <a:blip r:embed="rId2">
            <a:extLst/>
          </a:blip>
          <a:srcRect t="12609" b="12609"/>
          <a:stretch>
            <a:fillRect/>
          </a:stretch>
        </p:blipFill>
        <p:spPr>
          <a:xfrm>
            <a:off x="2072084" y="2037145"/>
            <a:ext cx="8047685" cy="442591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rotWithShape="0">
              <a:srgbClr val="000000">
                <a:alpha val="20000"/>
              </a:srgbClr>
            </a:outerShdw>
          </a:effectLst>
        </p:spPr>
      </p:pic>
      <p:sp>
        <p:nvSpPr>
          <p:cNvPr id="155" name="Shape 155"/>
          <p:cNvSpPr/>
          <p:nvPr/>
        </p:nvSpPr>
        <p:spPr>
          <a:xfrm>
            <a:off x="5831424" y="1183670"/>
            <a:ext cx="2426301" cy="590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3600" b="1">
                <a:solidFill>
                  <a:srgbClr val="FFFF00"/>
                </a:solidFill>
                <a:latin typeface="Alegreya Sans SC Light"/>
                <a:ea typeface="Alegreya Sans SC Light"/>
                <a:cs typeface="Alegreya Sans SC Light"/>
                <a:sym typeface="Alegreya Sans SC Light"/>
              </a:defRPr>
            </a:lvl1pPr>
          </a:lstStyle>
          <a:p>
            <a:pPr algn="r" hangingPunct="0">
              <a:lnSpc>
                <a:spcPct val="90000"/>
              </a:lnSpc>
            </a:pPr>
            <a:r>
              <a:rPr kern="0"/>
              <a:t>MAIC 2016</a:t>
            </a:r>
          </a:p>
        </p:txBody>
      </p:sp>
      <p:sp>
        <p:nvSpPr>
          <p:cNvPr id="156" name="Shape 156"/>
          <p:cNvSpPr>
            <a:spLocks noGrp="1"/>
          </p:cNvSpPr>
          <p:nvPr>
            <p:ph type="title"/>
          </p:nvPr>
        </p:nvSpPr>
        <p:spPr>
          <a:xfrm>
            <a:off x="1524000" y="191079"/>
            <a:ext cx="9144000" cy="1143001"/>
          </a:xfrm>
          <a:prstGeom prst="rect">
            <a:avLst/>
          </a:prstGeom>
        </p:spPr>
        <p:txBody>
          <a:bodyPr/>
          <a:lstStyle/>
          <a:p>
            <a:pPr defTabSz="388620">
              <a:defRPr sz="3300" b="1">
                <a:solidFill>
                  <a:srgbClr val="FFFFFF"/>
                </a:solidFill>
                <a:latin typeface="Alegreya Sans SC Light"/>
                <a:ea typeface="Alegreya Sans SC Light"/>
                <a:cs typeface="Alegreya Sans SC Light"/>
                <a:sym typeface="Alegreya Sans SC Light"/>
              </a:defRPr>
            </a:pPr>
            <a:r>
              <a:rPr dirty="0"/>
              <a:t>CAUGHT THE </a:t>
            </a:r>
            <a:r>
              <a:rPr sz="5500" dirty="0">
                <a:solidFill>
                  <a:srgbClr val="FFFF00"/>
                </a:solidFill>
              </a:rPr>
              <a:t>VISION</a:t>
            </a:r>
            <a:r>
              <a:rPr dirty="0"/>
              <a:t> IN GREENSBORO</a:t>
            </a:r>
          </a:p>
        </p:txBody>
      </p:sp>
    </p:spTree>
    <p:extLst>
      <p:ext uri="{BB962C8B-B14F-4D97-AF65-F5344CB8AC3E}">
        <p14:creationId xmlns:p14="http://schemas.microsoft.com/office/powerpoint/2010/main" val="62702130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/>
          </p:cNvSpPr>
          <p:nvPr>
            <p:ph type="title"/>
          </p:nvPr>
        </p:nvSpPr>
        <p:spPr>
          <a:xfrm>
            <a:off x="-5403820" y="1496910"/>
            <a:ext cx="10257173" cy="2389751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r" defTabSz="265174">
              <a:defRPr sz="3500">
                <a:solidFill>
                  <a:srgbClr val="FFFFFF"/>
                </a:solidFill>
                <a:latin typeface="Athelas"/>
                <a:ea typeface="Athelas"/>
                <a:cs typeface="Athelas"/>
                <a:sym typeface="Athelas"/>
              </a:defRPr>
            </a:pPr>
            <a:r>
              <a:rPr sz="4800" dirty="0"/>
              <a:t>  </a:t>
            </a:r>
            <a:r>
              <a:rPr sz="4800" b="1" dirty="0"/>
              <a:t> SHOP.COM </a:t>
            </a:r>
          </a:p>
          <a:p>
            <a:pPr algn="r" defTabSz="265174">
              <a:defRPr sz="3500" b="1">
                <a:solidFill>
                  <a:srgbClr val="FFFFFF"/>
                </a:solidFill>
                <a:latin typeface="Athelas"/>
                <a:ea typeface="Athelas"/>
                <a:cs typeface="Athelas"/>
                <a:sym typeface="Athelas"/>
              </a:defRPr>
            </a:pPr>
            <a:r>
              <a:rPr sz="2800" dirty="0"/>
              <a:t>IN MY </a:t>
            </a:r>
            <a:r>
              <a:rPr sz="4800" dirty="0"/>
              <a:t>DNA</a:t>
            </a:r>
            <a:r>
              <a:rPr sz="4800" b="0" dirty="0"/>
              <a:t>         </a:t>
            </a:r>
          </a:p>
        </p:txBody>
      </p:sp>
      <p:sp>
        <p:nvSpPr>
          <p:cNvPr id="159" name="Shape 159"/>
          <p:cNvSpPr>
            <a:spLocks noGrp="1"/>
          </p:cNvSpPr>
          <p:nvPr>
            <p:ph type="body" idx="1"/>
          </p:nvPr>
        </p:nvSpPr>
        <p:spPr>
          <a:xfrm>
            <a:off x="2292958" y="427856"/>
            <a:ext cx="8567300" cy="1822975"/>
          </a:xfrm>
          <a:prstGeom prst="rect">
            <a:avLst/>
          </a:prstGeom>
        </p:spPr>
        <p:txBody>
          <a:bodyPr/>
          <a:lstStyle/>
          <a:p>
            <a:pPr marL="0" indent="0" algn="r" defTabSz="457200">
              <a:lnSpc>
                <a:spcPct val="90000"/>
              </a:lnSpc>
              <a:spcBef>
                <a:spcPts val="0"/>
              </a:spcBef>
              <a:buSzTx/>
              <a:buNone/>
              <a:defRPr sz="3400" b="1">
                <a:solidFill>
                  <a:srgbClr val="F6FFF6"/>
                </a:solidFill>
                <a:latin typeface="Athelas"/>
                <a:ea typeface="Athelas"/>
                <a:cs typeface="Athelas"/>
                <a:sym typeface="Athelas"/>
              </a:defRPr>
            </a:pPr>
            <a:r>
              <a:rPr dirty="0"/>
              <a:t>FULL TIME </a:t>
            </a:r>
          </a:p>
          <a:p>
            <a:pPr marL="0" indent="0" algn="r" defTabSz="457200">
              <a:lnSpc>
                <a:spcPct val="90000"/>
              </a:lnSpc>
              <a:spcBef>
                <a:spcPts val="0"/>
              </a:spcBef>
              <a:buSzTx/>
              <a:buNone/>
              <a:defRPr sz="3400" b="1">
                <a:solidFill>
                  <a:srgbClr val="F6FFF6"/>
                </a:solidFill>
                <a:latin typeface="Athelas"/>
                <a:ea typeface="Athelas"/>
                <a:cs typeface="Athelas"/>
                <a:sym typeface="Athelas"/>
              </a:defRPr>
            </a:pPr>
            <a:r>
              <a:rPr dirty="0"/>
              <a:t>INTO THE BUSINESS </a:t>
            </a:r>
          </a:p>
          <a:p>
            <a:pPr marL="0" indent="0" algn="r" defTabSz="457200">
              <a:lnSpc>
                <a:spcPct val="90000"/>
              </a:lnSpc>
              <a:spcBef>
                <a:spcPts val="0"/>
              </a:spcBef>
              <a:buSzTx/>
              <a:buNone/>
              <a:defRPr sz="3400" b="1">
                <a:solidFill>
                  <a:srgbClr val="F6FFF6"/>
                </a:solidFill>
                <a:latin typeface="Athelas"/>
                <a:ea typeface="Athelas"/>
                <a:cs typeface="Athelas"/>
                <a:sym typeface="Athelas"/>
              </a:defRPr>
            </a:pPr>
            <a:r>
              <a:rPr dirty="0"/>
              <a:t>IN SEPTEMBER 2016</a:t>
            </a:r>
          </a:p>
        </p:txBody>
      </p:sp>
    </p:spTree>
    <p:extLst>
      <p:ext uri="{BB962C8B-B14F-4D97-AF65-F5344CB8AC3E}">
        <p14:creationId xmlns:p14="http://schemas.microsoft.com/office/powerpoint/2010/main" val="2708224008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satOff val="-6843"/>
            <a:lumOff val="-10705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roup 163" descr="FullSizeRender-15.jpg"/>
          <p:cNvGrpSpPr/>
          <p:nvPr/>
        </p:nvGrpSpPr>
        <p:grpSpPr>
          <a:xfrm>
            <a:off x="1808050" y="361769"/>
            <a:ext cx="3067675" cy="1952534"/>
            <a:chOff x="0" y="0"/>
            <a:chExt cx="3067673" cy="1952533"/>
          </a:xfrm>
        </p:grpSpPr>
        <p:sp>
          <p:nvSpPr>
            <p:cNvPr id="161" name="Shape 161"/>
            <p:cNvSpPr/>
            <p:nvPr/>
          </p:nvSpPr>
          <p:spPr>
            <a:xfrm>
              <a:off x="0" y="0"/>
              <a:ext cx="3067674" cy="1952533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hangingPunct="0">
                <a:defRPr sz="1800">
                  <a:solidFill>
                    <a:srgbClr val="000000"/>
                  </a:solidFill>
                </a:defRPr>
              </a:pPr>
              <a:endParaRPr kern="0">
                <a:solidFill>
                  <a:srgbClr val="000000"/>
                </a:solidFill>
                <a:latin typeface="Calibri"/>
                <a:sym typeface="Calibri"/>
              </a:endParaRPr>
            </a:p>
          </p:txBody>
        </p:sp>
        <p:pic>
          <p:nvPicPr>
            <p:cNvPr id="162" name="image9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276" t="20361" r="2238"/>
            <a:stretch>
              <a:fillRect/>
            </a:stretch>
          </p:blipFill>
          <p:spPr>
            <a:xfrm>
              <a:off x="-1" y="-1"/>
              <a:ext cx="3067673" cy="1952534"/>
            </a:xfrm>
            <a:prstGeom prst="rect">
              <a:avLst/>
            </a:prstGeom>
            <a:ln w="190500" cap="sq">
              <a:solidFill>
                <a:srgbClr val="FFFFFF"/>
              </a:solidFill>
              <a:prstDash val="solid"/>
              <a:miter lim="800000"/>
            </a:ln>
            <a:effectLst>
              <a:outerShdw blurRad="63500" dist="50800" dir="12900000" rotWithShape="0">
                <a:srgbClr val="000000">
                  <a:alpha val="30000"/>
                </a:srgbClr>
              </a:outerShdw>
            </a:effectLst>
          </p:spPr>
        </p:pic>
      </p:grpSp>
      <p:grpSp>
        <p:nvGrpSpPr>
          <p:cNvPr id="166" name="Group 166" descr="IMG_5369.jpg"/>
          <p:cNvGrpSpPr/>
          <p:nvPr/>
        </p:nvGrpSpPr>
        <p:grpSpPr>
          <a:xfrm>
            <a:off x="5686399" y="148638"/>
            <a:ext cx="2020518" cy="1408453"/>
            <a:chOff x="-1" y="0"/>
            <a:chExt cx="2020516" cy="1408452"/>
          </a:xfrm>
        </p:grpSpPr>
        <p:sp>
          <p:nvSpPr>
            <p:cNvPr id="164" name="Shape 164"/>
            <p:cNvSpPr/>
            <p:nvPr/>
          </p:nvSpPr>
          <p:spPr>
            <a:xfrm>
              <a:off x="-2" y="0"/>
              <a:ext cx="2020517" cy="1408453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hangingPunct="0">
                <a:defRPr sz="1800">
                  <a:solidFill>
                    <a:srgbClr val="000000"/>
                  </a:solidFill>
                </a:defRPr>
              </a:pPr>
              <a:endParaRPr kern="0">
                <a:solidFill>
                  <a:srgbClr val="000000"/>
                </a:solidFill>
                <a:latin typeface="Calibri"/>
                <a:sym typeface="Calibri"/>
              </a:endParaRPr>
            </a:p>
          </p:txBody>
        </p:sp>
        <p:pic>
          <p:nvPicPr>
            <p:cNvPr id="165" name="image10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4303" t="28510" r="9362" b="9838"/>
            <a:stretch>
              <a:fillRect/>
            </a:stretch>
          </p:blipFill>
          <p:spPr>
            <a:xfrm>
              <a:off x="-1" y="0"/>
              <a:ext cx="2020517" cy="1408453"/>
            </a:xfrm>
            <a:prstGeom prst="rect">
              <a:avLst/>
            </a:prstGeom>
            <a:ln w="190500" cap="sq">
              <a:solidFill>
                <a:srgbClr val="FFFFFF"/>
              </a:solidFill>
              <a:prstDash val="solid"/>
              <a:miter lim="800000"/>
            </a:ln>
            <a:effectLst>
              <a:outerShdw blurRad="50800" dist="18000" dir="5400000" rotWithShape="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169" name="Group 169" descr="IMG_5360.jpg"/>
          <p:cNvGrpSpPr/>
          <p:nvPr/>
        </p:nvGrpSpPr>
        <p:grpSpPr>
          <a:xfrm>
            <a:off x="7402181" y="409194"/>
            <a:ext cx="3065155" cy="2147205"/>
            <a:chOff x="0" y="0"/>
            <a:chExt cx="3065154" cy="2147204"/>
          </a:xfrm>
        </p:grpSpPr>
        <p:sp>
          <p:nvSpPr>
            <p:cNvPr id="167" name="Shape 167"/>
            <p:cNvSpPr/>
            <p:nvPr/>
          </p:nvSpPr>
          <p:spPr>
            <a:xfrm>
              <a:off x="-1" y="0"/>
              <a:ext cx="3065154" cy="2147204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hangingPunct="0">
                <a:defRPr sz="1800">
                  <a:solidFill>
                    <a:srgbClr val="000000"/>
                  </a:solidFill>
                </a:defRPr>
              </a:pPr>
              <a:endParaRPr kern="0">
                <a:solidFill>
                  <a:srgbClr val="000000"/>
                </a:solidFill>
                <a:latin typeface="Calibri"/>
                <a:sym typeface="Calibri"/>
              </a:endParaRPr>
            </a:p>
          </p:txBody>
        </p:sp>
        <p:pic>
          <p:nvPicPr>
            <p:cNvPr id="168" name="image11.jpe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645" t="7554" r="9914" b="9838"/>
            <a:stretch>
              <a:fillRect/>
            </a:stretch>
          </p:blipFill>
          <p:spPr>
            <a:xfrm>
              <a:off x="-1" y="-1"/>
              <a:ext cx="3065155" cy="2147204"/>
            </a:xfrm>
            <a:prstGeom prst="rect">
              <a:avLst/>
            </a:prstGeom>
            <a:ln w="190500" cap="rnd">
              <a:solidFill>
                <a:srgbClr val="FFFFFF"/>
              </a:solidFill>
              <a:prstDash val="solid"/>
              <a:round/>
            </a:ln>
            <a:effectLst>
              <a:outerShdw blurRad="38100" dist="12700" dir="11400000" rotWithShape="0">
                <a:srgbClr val="000000">
                  <a:alpha val="33000"/>
                </a:srgbClr>
              </a:outerShdw>
            </a:effectLst>
          </p:spPr>
        </p:pic>
      </p:grpSp>
      <p:pic>
        <p:nvPicPr>
          <p:cNvPr id="170" name="image12.jpeg" descr="IMG_5364.jpg"/>
          <p:cNvPicPr>
            <a:picLocks noChangeAspect="1"/>
          </p:cNvPicPr>
          <p:nvPr/>
        </p:nvPicPr>
        <p:blipFill>
          <a:blip r:embed="rId5">
            <a:extLst/>
          </a:blip>
          <a:srcRect l="2924" t="6200" r="1324"/>
          <a:stretch>
            <a:fillRect/>
          </a:stretch>
        </p:blipFill>
        <p:spPr>
          <a:xfrm>
            <a:off x="2320140" y="2082829"/>
            <a:ext cx="6199042" cy="341588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rotWithShape="0">
              <a:srgbClr val="000000">
                <a:alpha val="20000"/>
              </a:srgbClr>
            </a:outerShdw>
          </a:effectLst>
        </p:spPr>
      </p:pic>
      <p:grpSp>
        <p:nvGrpSpPr>
          <p:cNvPr id="173" name="Group 173" descr="FullSizeRender-12.jpg"/>
          <p:cNvGrpSpPr/>
          <p:nvPr/>
        </p:nvGrpSpPr>
        <p:grpSpPr>
          <a:xfrm>
            <a:off x="7128549" y="2126178"/>
            <a:ext cx="2325192" cy="2516887"/>
            <a:chOff x="0" y="0"/>
            <a:chExt cx="2325191" cy="2516885"/>
          </a:xfrm>
        </p:grpSpPr>
        <p:sp>
          <p:nvSpPr>
            <p:cNvPr id="171" name="Shape 171"/>
            <p:cNvSpPr/>
            <p:nvPr/>
          </p:nvSpPr>
          <p:spPr>
            <a:xfrm>
              <a:off x="0" y="-1"/>
              <a:ext cx="2325190" cy="2516887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hangingPunct="0">
                <a:defRPr sz="1800">
                  <a:solidFill>
                    <a:srgbClr val="000000"/>
                  </a:solidFill>
                </a:defRPr>
              </a:pPr>
              <a:endParaRPr kern="0">
                <a:solidFill>
                  <a:srgbClr val="000000"/>
                </a:solidFill>
                <a:latin typeface="Calibri"/>
                <a:sym typeface="Calibri"/>
              </a:endParaRPr>
            </a:p>
          </p:txBody>
        </p:sp>
        <p:pic>
          <p:nvPicPr>
            <p:cNvPr id="172" name="image13.jpe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17130" r="8669" b="16661"/>
            <a:stretch>
              <a:fillRect/>
            </a:stretch>
          </p:blipFill>
          <p:spPr>
            <a:xfrm>
              <a:off x="-1" y="0"/>
              <a:ext cx="2325192" cy="2516885"/>
            </a:xfrm>
            <a:prstGeom prst="rect">
              <a:avLst/>
            </a:prstGeom>
            <a:ln w="190500" cap="sq">
              <a:solidFill>
                <a:srgbClr val="FFFFFF"/>
              </a:solidFill>
              <a:prstDash val="solid"/>
              <a:miter lim="800000"/>
            </a:ln>
            <a:effectLst>
              <a:outerShdw blurRad="63500" dist="50800" dir="12900000" rotWithShape="0">
                <a:srgbClr val="000000">
                  <a:alpha val="30000"/>
                </a:srgbClr>
              </a:outerShdw>
            </a:effectLst>
          </p:spPr>
        </p:pic>
      </p:grpSp>
      <p:grpSp>
        <p:nvGrpSpPr>
          <p:cNvPr id="176" name="Group 176" descr="IMG_2309.jpg"/>
          <p:cNvGrpSpPr/>
          <p:nvPr/>
        </p:nvGrpSpPr>
        <p:grpSpPr>
          <a:xfrm>
            <a:off x="1487549" y="4752862"/>
            <a:ext cx="3276100" cy="1796217"/>
            <a:chOff x="-1" y="0"/>
            <a:chExt cx="3276098" cy="1796215"/>
          </a:xfrm>
        </p:grpSpPr>
        <p:sp>
          <p:nvSpPr>
            <p:cNvPr id="174" name="Shape 174"/>
            <p:cNvSpPr/>
            <p:nvPr/>
          </p:nvSpPr>
          <p:spPr>
            <a:xfrm>
              <a:off x="-2" y="0"/>
              <a:ext cx="3276100" cy="1796216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hangingPunct="0">
                <a:defRPr sz="1800">
                  <a:solidFill>
                    <a:srgbClr val="000000"/>
                  </a:solidFill>
                </a:defRPr>
              </a:pPr>
              <a:endParaRPr kern="0">
                <a:solidFill>
                  <a:srgbClr val="000000"/>
                </a:solidFill>
                <a:latin typeface="Calibri"/>
                <a:sym typeface="Calibri"/>
              </a:endParaRPr>
            </a:p>
          </p:txBody>
        </p:sp>
        <p:pic>
          <p:nvPicPr>
            <p:cNvPr id="175" name="image14.jpeg"/>
            <p:cNvPicPr>
              <a:picLocks noChangeAspect="1"/>
            </p:cNvPicPr>
            <p:nvPr/>
          </p:nvPicPr>
          <p:blipFill>
            <a:blip r:embed="rId7">
              <a:extLst/>
            </a:blip>
            <a:srcRect t="31435" b="13735"/>
            <a:stretch>
              <a:fillRect/>
            </a:stretch>
          </p:blipFill>
          <p:spPr>
            <a:xfrm>
              <a:off x="-1" y="0"/>
              <a:ext cx="3276099" cy="1796216"/>
            </a:xfrm>
            <a:prstGeom prst="rect">
              <a:avLst/>
            </a:prstGeom>
            <a:ln w="190500" cap="rnd">
              <a:solidFill>
                <a:srgbClr val="FFFFFF"/>
              </a:solidFill>
              <a:prstDash val="solid"/>
              <a:round/>
            </a:ln>
            <a:effectLst>
              <a:outerShdw blurRad="38100" dist="12700" dir="11400000" rotWithShape="0">
                <a:srgbClr val="000000">
                  <a:alpha val="33000"/>
                </a:srgbClr>
              </a:outerShdw>
            </a:effectLst>
          </p:spPr>
        </p:pic>
      </p:grpSp>
      <p:grpSp>
        <p:nvGrpSpPr>
          <p:cNvPr id="179" name="Group 179" descr="IMG_5356.jpg"/>
          <p:cNvGrpSpPr/>
          <p:nvPr/>
        </p:nvGrpSpPr>
        <p:grpSpPr>
          <a:xfrm>
            <a:off x="5877018" y="1267244"/>
            <a:ext cx="1945065" cy="1607575"/>
            <a:chOff x="0" y="0"/>
            <a:chExt cx="1945064" cy="1607573"/>
          </a:xfrm>
        </p:grpSpPr>
        <p:sp>
          <p:nvSpPr>
            <p:cNvPr id="177" name="Shape 177"/>
            <p:cNvSpPr/>
            <p:nvPr/>
          </p:nvSpPr>
          <p:spPr>
            <a:xfrm rot="615569">
              <a:off x="103579" y="144220"/>
              <a:ext cx="1737905" cy="1319133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hangingPunct="0">
                <a:defRPr sz="1800">
                  <a:solidFill>
                    <a:srgbClr val="000000"/>
                  </a:solidFill>
                </a:defRPr>
              </a:pPr>
              <a:endParaRPr kern="0">
                <a:solidFill>
                  <a:srgbClr val="000000"/>
                </a:solidFill>
                <a:latin typeface="Calibri"/>
                <a:sym typeface="Calibri"/>
              </a:endParaRPr>
            </a:p>
          </p:txBody>
        </p:sp>
        <p:pic>
          <p:nvPicPr>
            <p:cNvPr id="178" name="image15.jpeg"/>
            <p:cNvPicPr>
              <a:picLocks noChangeAspect="1"/>
            </p:cNvPicPr>
            <p:nvPr/>
          </p:nvPicPr>
          <p:blipFill>
            <a:blip r:embed="rId8">
              <a:extLst/>
            </a:blip>
            <a:srcRect t="12808" b="27732"/>
            <a:stretch>
              <a:fillRect/>
            </a:stretch>
          </p:blipFill>
          <p:spPr>
            <a:xfrm rot="615569">
              <a:off x="103579" y="144220"/>
              <a:ext cx="1737905" cy="1319133"/>
            </a:xfrm>
            <a:prstGeom prst="rect">
              <a:avLst/>
            </a:prstGeom>
            <a:ln w="190500" cap="sq">
              <a:solidFill>
                <a:srgbClr val="FFFFFF"/>
              </a:solidFill>
              <a:prstDash val="solid"/>
              <a:miter lim="800000"/>
            </a:ln>
            <a:effectLst>
              <a:outerShdw blurRad="63500" dist="50800" dir="12900000" rotWithShape="0">
                <a:srgbClr val="000000">
                  <a:alpha val="30000"/>
                </a:srgbClr>
              </a:outerShdw>
            </a:effectLst>
          </p:spPr>
        </p:pic>
      </p:grpSp>
      <p:grpSp>
        <p:nvGrpSpPr>
          <p:cNvPr id="182" name="Group 182" descr="IMG_5365.jpg"/>
          <p:cNvGrpSpPr/>
          <p:nvPr/>
        </p:nvGrpSpPr>
        <p:grpSpPr>
          <a:xfrm>
            <a:off x="4922460" y="5212152"/>
            <a:ext cx="3735926" cy="1645853"/>
            <a:chOff x="0" y="0"/>
            <a:chExt cx="3735924" cy="1645851"/>
          </a:xfrm>
        </p:grpSpPr>
        <p:sp>
          <p:nvSpPr>
            <p:cNvPr id="180" name="Shape 180"/>
            <p:cNvSpPr/>
            <p:nvPr/>
          </p:nvSpPr>
          <p:spPr>
            <a:xfrm>
              <a:off x="0" y="-1"/>
              <a:ext cx="3735924" cy="1645852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hangingPunct="0">
                <a:defRPr sz="1800">
                  <a:solidFill>
                    <a:srgbClr val="000000"/>
                  </a:solidFill>
                </a:defRPr>
              </a:pPr>
              <a:endParaRPr kern="0">
                <a:solidFill>
                  <a:srgbClr val="000000"/>
                </a:solidFill>
                <a:latin typeface="Calibri"/>
                <a:sym typeface="Calibri"/>
              </a:endParaRPr>
            </a:p>
          </p:txBody>
        </p:sp>
        <p:pic>
          <p:nvPicPr>
            <p:cNvPr id="181" name="image16.jpe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5000" t="13793" b="28146"/>
            <a:stretch>
              <a:fillRect/>
            </a:stretch>
          </p:blipFill>
          <p:spPr>
            <a:xfrm>
              <a:off x="-1" y="-1"/>
              <a:ext cx="3735924" cy="1645853"/>
            </a:xfrm>
            <a:prstGeom prst="rect">
              <a:avLst/>
            </a:prstGeom>
            <a:ln w="101600" cap="sq">
              <a:solidFill>
                <a:srgbClr val="FDFDFD"/>
              </a:solidFill>
              <a:prstDash val="solid"/>
              <a:miter lim="800000"/>
            </a:ln>
            <a:effectLst>
              <a:outerShdw blurRad="63500" dist="37500" dir="7560000" rotWithShape="0">
                <a:srgbClr val="000000">
                  <a:alpha val="20000"/>
                </a:srgbClr>
              </a:outerShdw>
            </a:effectLst>
          </p:spPr>
        </p:pic>
      </p:grpSp>
      <p:pic>
        <p:nvPicPr>
          <p:cNvPr id="183" name="image17.jpeg" descr="IMG_7849.jpg"/>
          <p:cNvPicPr>
            <a:picLocks noChangeAspect="1"/>
          </p:cNvPicPr>
          <p:nvPr/>
        </p:nvPicPr>
        <p:blipFill>
          <a:blip r:embed="rId10">
            <a:extLst/>
          </a:blip>
          <a:srcRect l="11263" t="10965" r="5898" b="11301"/>
          <a:stretch>
            <a:fillRect/>
          </a:stretch>
        </p:blipFill>
        <p:spPr>
          <a:xfrm>
            <a:off x="8519183" y="3912825"/>
            <a:ext cx="1994263" cy="249516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rotWithShape="0">
              <a:srgbClr val="000000">
                <a:alpha val="20000"/>
              </a:srgbClr>
            </a:outerShdw>
          </a:effectLst>
        </p:spPr>
      </p:pic>
      <p:grpSp>
        <p:nvGrpSpPr>
          <p:cNvPr id="186" name="Group 186" descr="IMG_4210.jpg"/>
          <p:cNvGrpSpPr/>
          <p:nvPr/>
        </p:nvGrpSpPr>
        <p:grpSpPr>
          <a:xfrm>
            <a:off x="3628984" y="1267243"/>
            <a:ext cx="2248040" cy="1096183"/>
            <a:chOff x="-1" y="-1"/>
            <a:chExt cx="2248039" cy="1096181"/>
          </a:xfrm>
        </p:grpSpPr>
        <p:sp>
          <p:nvSpPr>
            <p:cNvPr id="184" name="Shape 184"/>
            <p:cNvSpPr/>
            <p:nvPr/>
          </p:nvSpPr>
          <p:spPr>
            <a:xfrm>
              <a:off x="-1" y="-2"/>
              <a:ext cx="2248039" cy="1096183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hangingPunct="0">
                <a:defRPr sz="1800">
                  <a:solidFill>
                    <a:srgbClr val="000000"/>
                  </a:solidFill>
                </a:defRPr>
              </a:pPr>
              <a:endParaRPr kern="0">
                <a:solidFill>
                  <a:srgbClr val="000000"/>
                </a:solidFill>
                <a:latin typeface="Calibri"/>
                <a:sym typeface="Calibri"/>
              </a:endParaRPr>
            </a:p>
          </p:txBody>
        </p:sp>
        <p:pic>
          <p:nvPicPr>
            <p:cNvPr id="185" name="image18.jpeg"/>
            <p:cNvPicPr>
              <a:picLocks noChangeAspect="1"/>
            </p:cNvPicPr>
            <p:nvPr/>
          </p:nvPicPr>
          <p:blipFill>
            <a:blip r:embed="rId11">
              <a:extLst/>
            </a:blip>
            <a:srcRect t="24460" r="6439" b="14709"/>
            <a:stretch>
              <a:fillRect/>
            </a:stretch>
          </p:blipFill>
          <p:spPr>
            <a:xfrm>
              <a:off x="-2" y="-1"/>
              <a:ext cx="2248041" cy="1096182"/>
            </a:xfrm>
            <a:prstGeom prst="rect">
              <a:avLst/>
            </a:prstGeom>
            <a:ln w="190500" cap="sq">
              <a:solidFill>
                <a:srgbClr val="FFFFFF"/>
              </a:solidFill>
              <a:prstDash val="solid"/>
              <a:miter lim="800000"/>
            </a:ln>
            <a:effectLst>
              <a:outerShdw blurRad="63500" dist="50800" dir="12900000" rotWithShape="0">
                <a:srgbClr val="000000">
                  <a:alpha val="3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942673717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4000"/>
                            </p:stCondLst>
                            <p:childTnLst>
                              <p:par>
                                <p:cTn id="4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6000"/>
                            </p:stCondLst>
                            <p:childTnLst>
                              <p:par>
                                <p:cTn id="4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0" animBg="1" advAuto="0"/>
      <p:bldP spid="166" grpId="0" animBg="1" advAuto="0"/>
      <p:bldP spid="169" grpId="0" animBg="1" advAuto="0"/>
      <p:bldP spid="173" grpId="0" animBg="1" advAuto="0"/>
      <p:bldP spid="176" grpId="0" animBg="1" advAuto="0"/>
      <p:bldP spid="179" grpId="0" animBg="1" advAuto="0"/>
      <p:bldP spid="182" grpId="0" animBg="1" advAuto="0"/>
      <p:bldP spid="183" grpId="0" animBg="1" advAuto="0"/>
      <p:bldP spid="186" grpId="0" animBg="1" advAuto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FFFFFF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366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r" defTabSz="457200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r" defTabSz="457200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911</TotalTime>
  <Words>275</Words>
  <Application>Microsoft Office PowerPoint</Application>
  <PresentationFormat>Widescreen</PresentationFormat>
  <Paragraphs>81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Alegreya Sans SC Light</vt:lpstr>
      <vt:lpstr>Alegreya Sans SC Medium</vt:lpstr>
      <vt:lpstr>Athelas</vt:lpstr>
      <vt:lpstr>SimSun</vt:lpstr>
      <vt:lpstr>AR ESSENCE</vt:lpstr>
      <vt:lpstr>Arial</vt:lpstr>
      <vt:lpstr>Calibri</vt:lpstr>
      <vt:lpstr>Corbel</vt:lpstr>
      <vt:lpstr>Helvetica</vt:lpstr>
      <vt:lpstr>Times</vt:lpstr>
      <vt:lpstr>Times New Roman</vt:lpstr>
      <vt:lpstr>1_Parallax</vt:lpstr>
      <vt:lpstr>Office Theme</vt:lpstr>
      <vt:lpstr>     MASG journey</vt:lpstr>
      <vt:lpstr>PowerPoint Presentation</vt:lpstr>
      <vt:lpstr>PowerPoint Presentation</vt:lpstr>
      <vt:lpstr>Always aspire to be a  Full Time Stay Home Dad </vt:lpstr>
      <vt:lpstr>PowerPoint Presentation</vt:lpstr>
      <vt:lpstr>GMTSS  CERTIFIED  TRAINER</vt:lpstr>
      <vt:lpstr>CAUGHT THE VISION IN GREENSBORO</vt:lpstr>
      <vt:lpstr>   SHOP.COM  IN MY DNA         </vt:lpstr>
      <vt:lpstr>PowerPoint Presentation</vt:lpstr>
      <vt:lpstr>PowerPoint Presentation</vt:lpstr>
      <vt:lpstr>THE JOURNEY IS SUCH A JOY</vt:lpstr>
      <vt:lpstr>PIN LEVEL RECOGNITION</vt:lpstr>
      <vt:lpstr>MY ACCOMPLISHMENTS</vt:lpstr>
      <vt:lpstr>THE  SPECIAL MOMENT</vt:lpstr>
      <vt:lpstr>SUCCESS TIPS</vt:lpstr>
      <vt:lpstr>IMPORTANCE OF EVENT TICKETS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Profile</dc:title>
  <dc:creator>charlene hui</dc:creator>
  <cp:lastModifiedBy>Jermaine Khoo</cp:lastModifiedBy>
  <cp:revision>59</cp:revision>
  <dcterms:created xsi:type="dcterms:W3CDTF">2017-09-06T04:58:00Z</dcterms:created>
  <dcterms:modified xsi:type="dcterms:W3CDTF">2017-10-24T07:26:47Z</dcterms:modified>
</cp:coreProperties>
</file>